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CFC5D10-5D12-4C00-9140-A5A70281542C}" type="doc">
      <dgm:prSet loTypeId="urn:microsoft.com/office/officeart/2005/8/layout/hierarchy3" loCatId="hierarchy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E46828EA-C47D-4C67-93C8-08BC64CDDAE9}">
      <dgm:prSet/>
      <dgm:spPr/>
      <dgm:t>
        <a:bodyPr/>
        <a:lstStyle/>
        <a:p>
          <a:r>
            <a:rPr lang="tr-TR"/>
            <a:t>Kullanılan teknolojiler:</a:t>
          </a:r>
          <a:endParaRPr lang="en-US"/>
        </a:p>
      </dgm:t>
    </dgm:pt>
    <dgm:pt modelId="{2F134425-12ED-4E9E-BFD7-F3DEB8F10AC5}" type="parTrans" cxnId="{512BCF6C-47A8-4216-BCD0-0DBA9658B4AC}">
      <dgm:prSet/>
      <dgm:spPr/>
      <dgm:t>
        <a:bodyPr/>
        <a:lstStyle/>
        <a:p>
          <a:endParaRPr lang="en-US"/>
        </a:p>
      </dgm:t>
    </dgm:pt>
    <dgm:pt modelId="{10C9B3F8-C78F-4B22-8359-24C804606C02}" type="sibTrans" cxnId="{512BCF6C-47A8-4216-BCD0-0DBA9658B4AC}">
      <dgm:prSet/>
      <dgm:spPr/>
      <dgm:t>
        <a:bodyPr/>
        <a:lstStyle/>
        <a:p>
          <a:endParaRPr lang="en-US"/>
        </a:p>
      </dgm:t>
    </dgm:pt>
    <dgm:pt modelId="{B42A85B9-81A1-4B6B-8B63-838AA476C9B2}">
      <dgm:prSet/>
      <dgm:spPr/>
      <dgm:t>
        <a:bodyPr/>
        <a:lstStyle/>
        <a:p>
          <a:r>
            <a:rPr lang="tr-TR"/>
            <a:t>SQL </a:t>
          </a:r>
          <a:endParaRPr lang="en-US"/>
        </a:p>
      </dgm:t>
    </dgm:pt>
    <dgm:pt modelId="{1B912795-7F5A-4657-89FE-0979ECF07A4B}" type="parTrans" cxnId="{2866BA46-8D7C-43E3-A9D8-F540E54C809B}">
      <dgm:prSet/>
      <dgm:spPr/>
      <dgm:t>
        <a:bodyPr/>
        <a:lstStyle/>
        <a:p>
          <a:endParaRPr lang="en-US"/>
        </a:p>
      </dgm:t>
    </dgm:pt>
    <dgm:pt modelId="{DAEAFCEE-E790-4D4B-9750-A39224CD5A29}" type="sibTrans" cxnId="{2866BA46-8D7C-43E3-A9D8-F540E54C809B}">
      <dgm:prSet/>
      <dgm:spPr/>
      <dgm:t>
        <a:bodyPr/>
        <a:lstStyle/>
        <a:p>
          <a:endParaRPr lang="en-US"/>
        </a:p>
      </dgm:t>
    </dgm:pt>
    <dgm:pt modelId="{E2325549-B176-4695-9751-85281A8F4A7D}">
      <dgm:prSet/>
      <dgm:spPr/>
      <dgm:t>
        <a:bodyPr/>
        <a:lstStyle/>
        <a:p>
          <a:r>
            <a:rPr lang="tr-TR"/>
            <a:t>MSSQL</a:t>
          </a:r>
          <a:endParaRPr lang="en-US"/>
        </a:p>
      </dgm:t>
    </dgm:pt>
    <dgm:pt modelId="{8B5E0570-225D-4B9A-8EF5-DB0BEAFA77FD}" type="parTrans" cxnId="{F4B3623E-9418-4C1C-ABDE-FD683FB6915E}">
      <dgm:prSet/>
      <dgm:spPr/>
      <dgm:t>
        <a:bodyPr/>
        <a:lstStyle/>
        <a:p>
          <a:endParaRPr lang="en-US"/>
        </a:p>
      </dgm:t>
    </dgm:pt>
    <dgm:pt modelId="{20AB7D68-4075-4E54-98CE-F64FED64F4E5}" type="sibTrans" cxnId="{F4B3623E-9418-4C1C-ABDE-FD683FB6915E}">
      <dgm:prSet/>
      <dgm:spPr/>
      <dgm:t>
        <a:bodyPr/>
        <a:lstStyle/>
        <a:p>
          <a:endParaRPr lang="en-US"/>
        </a:p>
      </dgm:t>
    </dgm:pt>
    <dgm:pt modelId="{82FD949D-8AC2-440D-B7B6-DE3420BC28CA}" type="pres">
      <dgm:prSet presAssocID="{ACFC5D10-5D12-4C00-9140-A5A70281542C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0668831B-2776-4F72-80AA-DC6BBD0ACA77}" type="pres">
      <dgm:prSet presAssocID="{E46828EA-C47D-4C67-93C8-08BC64CDDAE9}" presName="root" presStyleCnt="0"/>
      <dgm:spPr/>
    </dgm:pt>
    <dgm:pt modelId="{366B97E9-E0AA-4FD6-B88D-56263A30F73A}" type="pres">
      <dgm:prSet presAssocID="{E46828EA-C47D-4C67-93C8-08BC64CDDAE9}" presName="rootComposite" presStyleCnt="0"/>
      <dgm:spPr/>
    </dgm:pt>
    <dgm:pt modelId="{B274B7E4-7448-4396-B1E7-E2220DD8C733}" type="pres">
      <dgm:prSet presAssocID="{E46828EA-C47D-4C67-93C8-08BC64CDDAE9}" presName="rootText" presStyleLbl="node1" presStyleIdx="0" presStyleCnt="1"/>
      <dgm:spPr/>
    </dgm:pt>
    <dgm:pt modelId="{02F24EC9-5B6A-4FF1-A501-3CC4FD150F95}" type="pres">
      <dgm:prSet presAssocID="{E46828EA-C47D-4C67-93C8-08BC64CDDAE9}" presName="rootConnector" presStyleLbl="node1" presStyleIdx="0" presStyleCnt="1"/>
      <dgm:spPr/>
    </dgm:pt>
    <dgm:pt modelId="{5D4DEA83-3554-49AF-B641-347A9A506E3B}" type="pres">
      <dgm:prSet presAssocID="{E46828EA-C47D-4C67-93C8-08BC64CDDAE9}" presName="childShape" presStyleCnt="0"/>
      <dgm:spPr/>
    </dgm:pt>
    <dgm:pt modelId="{69A02B0C-3266-499E-A540-6E37E151F86C}" type="pres">
      <dgm:prSet presAssocID="{1B912795-7F5A-4657-89FE-0979ECF07A4B}" presName="Name13" presStyleLbl="parChTrans1D2" presStyleIdx="0" presStyleCnt="2"/>
      <dgm:spPr/>
    </dgm:pt>
    <dgm:pt modelId="{865C36DF-FE14-4BEB-A500-BE644E8C83ED}" type="pres">
      <dgm:prSet presAssocID="{B42A85B9-81A1-4B6B-8B63-838AA476C9B2}" presName="childText" presStyleLbl="bgAcc1" presStyleIdx="0" presStyleCnt="2">
        <dgm:presLayoutVars>
          <dgm:bulletEnabled val="1"/>
        </dgm:presLayoutVars>
      </dgm:prSet>
      <dgm:spPr/>
    </dgm:pt>
    <dgm:pt modelId="{36178344-FB60-4CE0-B23A-3A8B44B36412}" type="pres">
      <dgm:prSet presAssocID="{8B5E0570-225D-4B9A-8EF5-DB0BEAFA77FD}" presName="Name13" presStyleLbl="parChTrans1D2" presStyleIdx="1" presStyleCnt="2"/>
      <dgm:spPr/>
    </dgm:pt>
    <dgm:pt modelId="{7A974B16-2ADD-4B9C-8F36-05D1C83D4A68}" type="pres">
      <dgm:prSet presAssocID="{E2325549-B176-4695-9751-85281A8F4A7D}" presName="childText" presStyleLbl="bgAcc1" presStyleIdx="1" presStyleCnt="2">
        <dgm:presLayoutVars>
          <dgm:bulletEnabled val="1"/>
        </dgm:presLayoutVars>
      </dgm:prSet>
      <dgm:spPr/>
    </dgm:pt>
  </dgm:ptLst>
  <dgm:cxnLst>
    <dgm:cxn modelId="{CAF65D07-FA91-4832-8313-4C8530308A9E}" type="presOf" srcId="{E46828EA-C47D-4C67-93C8-08BC64CDDAE9}" destId="{B274B7E4-7448-4396-B1E7-E2220DD8C733}" srcOrd="0" destOrd="0" presId="urn:microsoft.com/office/officeart/2005/8/layout/hierarchy3"/>
    <dgm:cxn modelId="{95B6CC12-B46A-4784-925D-ABE245944E85}" type="presOf" srcId="{1B912795-7F5A-4657-89FE-0979ECF07A4B}" destId="{69A02B0C-3266-499E-A540-6E37E151F86C}" srcOrd="0" destOrd="0" presId="urn:microsoft.com/office/officeart/2005/8/layout/hierarchy3"/>
    <dgm:cxn modelId="{224C4C25-2A08-4050-8C0A-3FC7E6045322}" type="presOf" srcId="{B42A85B9-81A1-4B6B-8B63-838AA476C9B2}" destId="{865C36DF-FE14-4BEB-A500-BE644E8C83ED}" srcOrd="0" destOrd="0" presId="urn:microsoft.com/office/officeart/2005/8/layout/hierarchy3"/>
    <dgm:cxn modelId="{F4B3623E-9418-4C1C-ABDE-FD683FB6915E}" srcId="{E46828EA-C47D-4C67-93C8-08BC64CDDAE9}" destId="{E2325549-B176-4695-9751-85281A8F4A7D}" srcOrd="1" destOrd="0" parTransId="{8B5E0570-225D-4B9A-8EF5-DB0BEAFA77FD}" sibTransId="{20AB7D68-4075-4E54-98CE-F64FED64F4E5}"/>
    <dgm:cxn modelId="{936E625E-9FF9-43BA-B44F-B23FFE5704CF}" type="presOf" srcId="{ACFC5D10-5D12-4C00-9140-A5A70281542C}" destId="{82FD949D-8AC2-440D-B7B6-DE3420BC28CA}" srcOrd="0" destOrd="0" presId="urn:microsoft.com/office/officeart/2005/8/layout/hierarchy3"/>
    <dgm:cxn modelId="{5F2C7743-CEEB-436E-845E-54FC16B875DB}" type="presOf" srcId="{8B5E0570-225D-4B9A-8EF5-DB0BEAFA77FD}" destId="{36178344-FB60-4CE0-B23A-3A8B44B36412}" srcOrd="0" destOrd="0" presId="urn:microsoft.com/office/officeart/2005/8/layout/hierarchy3"/>
    <dgm:cxn modelId="{B50BAC65-D0C0-43BA-A218-D09198A48F48}" type="presOf" srcId="{E46828EA-C47D-4C67-93C8-08BC64CDDAE9}" destId="{02F24EC9-5B6A-4FF1-A501-3CC4FD150F95}" srcOrd="1" destOrd="0" presId="urn:microsoft.com/office/officeart/2005/8/layout/hierarchy3"/>
    <dgm:cxn modelId="{2866BA46-8D7C-43E3-A9D8-F540E54C809B}" srcId="{E46828EA-C47D-4C67-93C8-08BC64CDDAE9}" destId="{B42A85B9-81A1-4B6B-8B63-838AA476C9B2}" srcOrd="0" destOrd="0" parTransId="{1B912795-7F5A-4657-89FE-0979ECF07A4B}" sibTransId="{DAEAFCEE-E790-4D4B-9750-A39224CD5A29}"/>
    <dgm:cxn modelId="{512BCF6C-47A8-4216-BCD0-0DBA9658B4AC}" srcId="{ACFC5D10-5D12-4C00-9140-A5A70281542C}" destId="{E46828EA-C47D-4C67-93C8-08BC64CDDAE9}" srcOrd="0" destOrd="0" parTransId="{2F134425-12ED-4E9E-BFD7-F3DEB8F10AC5}" sibTransId="{10C9B3F8-C78F-4B22-8359-24C804606C02}"/>
    <dgm:cxn modelId="{34314BF3-BBBB-4700-BE18-E91FD66A3A87}" type="presOf" srcId="{E2325549-B176-4695-9751-85281A8F4A7D}" destId="{7A974B16-2ADD-4B9C-8F36-05D1C83D4A68}" srcOrd="0" destOrd="0" presId="urn:microsoft.com/office/officeart/2005/8/layout/hierarchy3"/>
    <dgm:cxn modelId="{C97425B3-A967-47C6-941C-B516C75C56BD}" type="presParOf" srcId="{82FD949D-8AC2-440D-B7B6-DE3420BC28CA}" destId="{0668831B-2776-4F72-80AA-DC6BBD0ACA77}" srcOrd="0" destOrd="0" presId="urn:microsoft.com/office/officeart/2005/8/layout/hierarchy3"/>
    <dgm:cxn modelId="{10F43BD8-272B-48ED-AC4D-1458B5FB1533}" type="presParOf" srcId="{0668831B-2776-4F72-80AA-DC6BBD0ACA77}" destId="{366B97E9-E0AA-4FD6-B88D-56263A30F73A}" srcOrd="0" destOrd="0" presId="urn:microsoft.com/office/officeart/2005/8/layout/hierarchy3"/>
    <dgm:cxn modelId="{9E2F189F-A273-41CE-82AC-24CE449FA988}" type="presParOf" srcId="{366B97E9-E0AA-4FD6-B88D-56263A30F73A}" destId="{B274B7E4-7448-4396-B1E7-E2220DD8C733}" srcOrd="0" destOrd="0" presId="urn:microsoft.com/office/officeart/2005/8/layout/hierarchy3"/>
    <dgm:cxn modelId="{5F7CF13F-3DA0-4363-B8BF-1262BFE3F767}" type="presParOf" srcId="{366B97E9-E0AA-4FD6-B88D-56263A30F73A}" destId="{02F24EC9-5B6A-4FF1-A501-3CC4FD150F95}" srcOrd="1" destOrd="0" presId="urn:microsoft.com/office/officeart/2005/8/layout/hierarchy3"/>
    <dgm:cxn modelId="{F6F8FABD-A0E5-4CDA-B63B-B5B63C174369}" type="presParOf" srcId="{0668831B-2776-4F72-80AA-DC6BBD0ACA77}" destId="{5D4DEA83-3554-49AF-B641-347A9A506E3B}" srcOrd="1" destOrd="0" presId="urn:microsoft.com/office/officeart/2005/8/layout/hierarchy3"/>
    <dgm:cxn modelId="{F2AF7B49-F553-4280-A6C3-0C2C39773952}" type="presParOf" srcId="{5D4DEA83-3554-49AF-B641-347A9A506E3B}" destId="{69A02B0C-3266-499E-A540-6E37E151F86C}" srcOrd="0" destOrd="0" presId="urn:microsoft.com/office/officeart/2005/8/layout/hierarchy3"/>
    <dgm:cxn modelId="{4E2C5CFD-3485-40B6-82B0-89F783CEA884}" type="presParOf" srcId="{5D4DEA83-3554-49AF-B641-347A9A506E3B}" destId="{865C36DF-FE14-4BEB-A500-BE644E8C83ED}" srcOrd="1" destOrd="0" presId="urn:microsoft.com/office/officeart/2005/8/layout/hierarchy3"/>
    <dgm:cxn modelId="{70A6EA3E-DD66-4109-AA29-38D9CB8DB269}" type="presParOf" srcId="{5D4DEA83-3554-49AF-B641-347A9A506E3B}" destId="{36178344-FB60-4CE0-B23A-3A8B44B36412}" srcOrd="2" destOrd="0" presId="urn:microsoft.com/office/officeart/2005/8/layout/hierarchy3"/>
    <dgm:cxn modelId="{01C0EF87-79A8-4746-B8CD-21A8415E0160}" type="presParOf" srcId="{5D4DEA83-3554-49AF-B641-347A9A506E3B}" destId="{7A974B16-2ADD-4B9C-8F36-05D1C83D4A68}" srcOrd="3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274B7E4-7448-4396-B1E7-E2220DD8C733}">
      <dsp:nvSpPr>
        <dsp:cNvPr id="0" name=""/>
        <dsp:cNvSpPr/>
      </dsp:nvSpPr>
      <dsp:spPr>
        <a:xfrm>
          <a:off x="4266015" y="78"/>
          <a:ext cx="2395798" cy="119789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675" tIns="44450" rIns="66675" bIns="444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3500" kern="1200"/>
            <a:t>Kullanılan teknolojiler:</a:t>
          </a:r>
          <a:endParaRPr lang="en-US" sz="3500" kern="1200"/>
        </a:p>
      </dsp:txBody>
      <dsp:txXfrm>
        <a:off x="4301100" y="35163"/>
        <a:ext cx="2325628" cy="1127729"/>
      </dsp:txXfrm>
    </dsp:sp>
    <dsp:sp modelId="{69A02B0C-3266-499E-A540-6E37E151F86C}">
      <dsp:nvSpPr>
        <dsp:cNvPr id="0" name=""/>
        <dsp:cNvSpPr/>
      </dsp:nvSpPr>
      <dsp:spPr>
        <a:xfrm>
          <a:off x="4505595" y="1197978"/>
          <a:ext cx="239579" cy="89842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98424"/>
              </a:lnTo>
              <a:lnTo>
                <a:pt x="239579" y="898424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65C36DF-FE14-4BEB-A500-BE644E8C83ED}">
      <dsp:nvSpPr>
        <dsp:cNvPr id="0" name=""/>
        <dsp:cNvSpPr/>
      </dsp:nvSpPr>
      <dsp:spPr>
        <a:xfrm>
          <a:off x="4745174" y="1497452"/>
          <a:ext cx="1916638" cy="119789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725" tIns="57150" rIns="85725" bIns="57150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4500" kern="1200"/>
            <a:t>SQL </a:t>
          </a:r>
          <a:endParaRPr lang="en-US" sz="4500" kern="1200"/>
        </a:p>
      </dsp:txBody>
      <dsp:txXfrm>
        <a:off x="4780259" y="1532537"/>
        <a:ext cx="1846468" cy="1127729"/>
      </dsp:txXfrm>
    </dsp:sp>
    <dsp:sp modelId="{36178344-FB60-4CE0-B23A-3A8B44B36412}">
      <dsp:nvSpPr>
        <dsp:cNvPr id="0" name=""/>
        <dsp:cNvSpPr/>
      </dsp:nvSpPr>
      <dsp:spPr>
        <a:xfrm>
          <a:off x="4505595" y="1197978"/>
          <a:ext cx="239579" cy="239579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95798"/>
              </a:lnTo>
              <a:lnTo>
                <a:pt x="239579" y="2395798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A974B16-2ADD-4B9C-8F36-05D1C83D4A68}">
      <dsp:nvSpPr>
        <dsp:cNvPr id="0" name=""/>
        <dsp:cNvSpPr/>
      </dsp:nvSpPr>
      <dsp:spPr>
        <a:xfrm>
          <a:off x="4745174" y="2994826"/>
          <a:ext cx="1916638" cy="119789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725" tIns="57150" rIns="85725" bIns="57150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4500" kern="1200"/>
            <a:t>MSSQL</a:t>
          </a:r>
          <a:endParaRPr lang="en-US" sz="4500" kern="1200"/>
        </a:p>
      </dsp:txBody>
      <dsp:txXfrm>
        <a:off x="4780259" y="3029911"/>
        <a:ext cx="1846468" cy="112772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F9DB2F9-E69C-6A39-F7A2-2898E32492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E481C257-C04D-257C-8618-7783F42607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/>
              <a:t>Asıl alt başlık stilini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DE060B37-FCAF-214C-541A-617A736D1C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E73EA-C6D2-48A6-B0BB-AB0118755079}" type="datetimeFigureOut">
              <a:rPr lang="tr-TR" smtClean="0"/>
              <a:t>28.03.2025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C345AA86-4580-C052-C5CA-6711F35F92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007E8744-D2EB-F569-2AD1-807CCA4BC0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4BB36-5113-40C0-ADAF-1863711BC61F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2370639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559B115-5CC5-1196-78EE-83FE16461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891CC57B-612D-B63D-4031-4AE0B02FF7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1BC3E587-05B0-0BFF-F868-5C1746A1CB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E73EA-C6D2-48A6-B0BB-AB0118755079}" type="datetimeFigureOut">
              <a:rPr lang="tr-TR" smtClean="0"/>
              <a:t>28.03.2025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95BC244D-6A62-400E-5B82-061D377337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1335B250-5D86-7F7A-E0E5-48031BB15E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4BB36-5113-40C0-ADAF-1863711BC61F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5998848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>
            <a:extLst>
              <a:ext uri="{FF2B5EF4-FFF2-40B4-BE49-F238E27FC236}">
                <a16:creationId xmlns:a16="http://schemas.microsoft.com/office/drawing/2014/main" id="{EC79B70E-463B-32E1-FA33-2146DB90F9A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1B4D5916-AF9F-1D5A-D7C3-11DA82ADBA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1C6CCCE9-5D9B-E8FB-F583-33D5148370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E73EA-C6D2-48A6-B0BB-AB0118755079}" type="datetimeFigureOut">
              <a:rPr lang="tr-TR" smtClean="0"/>
              <a:t>28.03.2025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6256C0C9-2BBA-CE8D-3769-89991635F5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F19905BE-4839-742A-07FD-07DA7548D7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4BB36-5113-40C0-ADAF-1863711BC61F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6403204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89C8D7CB-E245-785E-9289-B2268AEA3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D7B3A59E-2658-F041-B938-9202F70EBB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7A9938BB-D6C9-C159-50A0-6993AC54C2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E73EA-C6D2-48A6-B0BB-AB0118755079}" type="datetimeFigureOut">
              <a:rPr lang="tr-TR" smtClean="0"/>
              <a:t>28.03.2025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F3933462-2D52-0B25-06D3-BDC52FE2FE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109D3052-F896-35F7-E182-79B729F43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4BB36-5113-40C0-ADAF-1863711BC61F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8365758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B67FC6D-EE17-14DC-63B9-41F928B53F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70A6BD0B-F352-509A-707B-B078069343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CACE1A6B-69E5-C349-BAD2-7854C3F966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E73EA-C6D2-48A6-B0BB-AB0118755079}" type="datetimeFigureOut">
              <a:rPr lang="tr-TR" smtClean="0"/>
              <a:t>28.03.2025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B5A1CBAF-A4F4-A011-4BC7-A268B5ED36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F5BBBBC3-88C8-E637-3061-BFA217623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4BB36-5113-40C0-ADAF-1863711BC61F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3042795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CDFAC27-00D5-6444-59DA-9751C88743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43B1D806-112A-B996-C7AD-0B68CB70A0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DC738CB3-28EC-B579-8DDA-D6A2333677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975AF2CA-6B1D-2993-003A-08BD5EF29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E73EA-C6D2-48A6-B0BB-AB0118755079}" type="datetimeFigureOut">
              <a:rPr lang="tr-TR" smtClean="0"/>
              <a:t>28.03.2025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B8A0B8E6-AE45-729E-580F-A7EA11C0FB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DD439FB2-6C24-CF25-D862-6958B1A6E8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4BB36-5113-40C0-ADAF-1863711BC61F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9462143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9B51B97-4AD9-20D9-1ADF-638EA7B312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6EC90D4F-7844-433D-EFE2-56143E1BB7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5DA4671F-2E23-3451-069A-9D953CD6B2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Metin Yer Tutucusu 4">
            <a:extLst>
              <a:ext uri="{FF2B5EF4-FFF2-40B4-BE49-F238E27FC236}">
                <a16:creationId xmlns:a16="http://schemas.microsoft.com/office/drawing/2014/main" id="{6A34CE6A-22D2-FAE2-6240-0A10B1FAE7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" name="İçerik Yer Tutucusu 5">
            <a:extLst>
              <a:ext uri="{FF2B5EF4-FFF2-40B4-BE49-F238E27FC236}">
                <a16:creationId xmlns:a16="http://schemas.microsoft.com/office/drawing/2014/main" id="{61E57F8F-1A7A-6395-4EB6-7040F9F2DC9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7" name="Veri Yer Tutucusu 6">
            <a:extLst>
              <a:ext uri="{FF2B5EF4-FFF2-40B4-BE49-F238E27FC236}">
                <a16:creationId xmlns:a16="http://schemas.microsoft.com/office/drawing/2014/main" id="{C0DDF38C-EE70-93DF-1512-4ABD2A910B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E73EA-C6D2-48A6-B0BB-AB0118755079}" type="datetimeFigureOut">
              <a:rPr lang="tr-TR" smtClean="0"/>
              <a:t>28.03.2025</a:t>
            </a:fld>
            <a:endParaRPr lang="tr-TR"/>
          </a:p>
        </p:txBody>
      </p:sp>
      <p:sp>
        <p:nvSpPr>
          <p:cNvPr id="8" name="Alt Bilgi Yer Tutucusu 7">
            <a:extLst>
              <a:ext uri="{FF2B5EF4-FFF2-40B4-BE49-F238E27FC236}">
                <a16:creationId xmlns:a16="http://schemas.microsoft.com/office/drawing/2014/main" id="{EC37235B-59C9-FAAA-C1E3-C0061C9621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ayt Numarası Yer Tutucusu 8">
            <a:extLst>
              <a:ext uri="{FF2B5EF4-FFF2-40B4-BE49-F238E27FC236}">
                <a16:creationId xmlns:a16="http://schemas.microsoft.com/office/drawing/2014/main" id="{1F90ED7F-8D3A-14E8-696F-F1C5A908D7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4BB36-5113-40C0-ADAF-1863711BC61F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420295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66F564E-576D-D5CA-7C80-541F7F5B5B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Veri Yer Tutucusu 2">
            <a:extLst>
              <a:ext uri="{FF2B5EF4-FFF2-40B4-BE49-F238E27FC236}">
                <a16:creationId xmlns:a16="http://schemas.microsoft.com/office/drawing/2014/main" id="{35480DAB-22CB-3AA3-84A5-5010C38ACA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E73EA-C6D2-48A6-B0BB-AB0118755079}" type="datetimeFigureOut">
              <a:rPr lang="tr-TR" smtClean="0"/>
              <a:t>28.03.2025</a:t>
            </a:fld>
            <a:endParaRPr lang="tr-TR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08E04ABC-D55F-911F-A84E-EDE19CFCB6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5DA27278-5A23-4D8A-6CB0-F2AE9282F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4BB36-5113-40C0-ADAF-1863711BC61F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7842845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>
            <a:extLst>
              <a:ext uri="{FF2B5EF4-FFF2-40B4-BE49-F238E27FC236}">
                <a16:creationId xmlns:a16="http://schemas.microsoft.com/office/drawing/2014/main" id="{09B05B0E-3643-8A17-DA82-D292D06A8D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E73EA-C6D2-48A6-B0BB-AB0118755079}" type="datetimeFigureOut">
              <a:rPr lang="tr-TR" smtClean="0"/>
              <a:t>28.03.2025</a:t>
            </a:fld>
            <a:endParaRPr lang="tr-TR"/>
          </a:p>
        </p:txBody>
      </p:sp>
      <p:sp>
        <p:nvSpPr>
          <p:cNvPr id="3" name="Alt Bilgi Yer Tutucusu 2">
            <a:extLst>
              <a:ext uri="{FF2B5EF4-FFF2-40B4-BE49-F238E27FC236}">
                <a16:creationId xmlns:a16="http://schemas.microsoft.com/office/drawing/2014/main" id="{A280384A-C4DB-F274-3042-B7BC93723E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4DE9F453-3159-4B91-1918-9F5200E943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4BB36-5113-40C0-ADAF-1863711BC61F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1417109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0CCD4E2C-5A19-05A2-7B6A-BBCCF6F0F3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01E4E312-A5D5-32EB-72EB-23826A0775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68B6A697-CA68-3D2C-7A0D-47EA371EC1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12776A76-6768-8591-8F53-6BB59F1C75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E73EA-C6D2-48A6-B0BB-AB0118755079}" type="datetimeFigureOut">
              <a:rPr lang="tr-TR" smtClean="0"/>
              <a:t>28.03.2025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055448C9-7F20-0B5B-CDFE-BB7B8B9DDF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3A2E5C1E-1365-53D1-B07B-C44450D6ED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4BB36-5113-40C0-ADAF-1863711BC61F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5579463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054ED28-A217-E8B1-3374-22A3A237D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Resim Yer Tutucusu 2">
            <a:extLst>
              <a:ext uri="{FF2B5EF4-FFF2-40B4-BE49-F238E27FC236}">
                <a16:creationId xmlns:a16="http://schemas.microsoft.com/office/drawing/2014/main" id="{AB0B6BFE-B126-E22A-494C-CE2E8334133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642F3530-7450-46C4-E2B3-B541C9C408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E85BDB8F-8093-E248-A920-EA1CF279A8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E73EA-C6D2-48A6-B0BB-AB0118755079}" type="datetimeFigureOut">
              <a:rPr lang="tr-TR" smtClean="0"/>
              <a:t>28.03.2025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7D710274-1002-74C1-0425-53A4257E6C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271477E4-0B6F-4017-09C7-B97F73C819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4BB36-5113-40C0-ADAF-1863711BC61F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9354049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>
            <a:extLst>
              <a:ext uri="{FF2B5EF4-FFF2-40B4-BE49-F238E27FC236}">
                <a16:creationId xmlns:a16="http://schemas.microsoft.com/office/drawing/2014/main" id="{75DBF992-91B1-6AB1-29B9-345B178534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CEF84546-7554-EA9F-83D3-74A343219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F88D694D-C937-9B68-A7AA-5FAB084B559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DE73EA-C6D2-48A6-B0BB-AB0118755079}" type="datetimeFigureOut">
              <a:rPr lang="tr-TR" smtClean="0"/>
              <a:t>28.03.2025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C048DD96-D315-12B9-BD2F-C2FBE6D437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16163058-A281-C2A4-5C3E-3A2A9760F8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24BB36-5113-40C0-ADAF-1863711BC61F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4344601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7">
            <a:extLst>
              <a:ext uri="{FF2B5EF4-FFF2-40B4-BE49-F238E27FC236}">
                <a16:creationId xmlns:a16="http://schemas.microsoft.com/office/drawing/2014/main" id="{0E30439A-8A5B-46EC-8283-9B6B031D40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9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27"/>
            <a:ext cx="12192001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11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55521" y="-1720"/>
            <a:ext cx="11750040" cy="6840685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61000"/>
                </a:schemeClr>
              </a:gs>
              <a:gs pos="100000">
                <a:schemeClr val="accent1">
                  <a:alpha val="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13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6054" y="-1291"/>
            <a:ext cx="3608179" cy="6858864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15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274173">
            <a:off x="6059728" y="779270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79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15099945-F9A8-547B-9633-2112ADC9E6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86865" y="818984"/>
            <a:ext cx="6596245" cy="3268520"/>
          </a:xfrm>
        </p:spPr>
        <p:txBody>
          <a:bodyPr>
            <a:normAutofit/>
          </a:bodyPr>
          <a:lstStyle/>
          <a:p>
            <a:pPr algn="r"/>
            <a:r>
              <a:rPr lang="tr-TR" sz="4800">
                <a:solidFill>
                  <a:srgbClr val="FFFFFF"/>
                </a:solidFill>
              </a:rPr>
              <a:t>Techcareer 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314" y="4480038"/>
            <a:ext cx="12179371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58D305B4-BCC0-97C2-5E5A-E59CE8C141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31874" y="4797188"/>
            <a:ext cx="6051236" cy="1241828"/>
          </a:xfrm>
        </p:spPr>
        <p:txBody>
          <a:bodyPr>
            <a:normAutofit/>
          </a:bodyPr>
          <a:lstStyle/>
          <a:p>
            <a:pPr algn="r"/>
            <a:r>
              <a:rPr lang="en-US" b="1" i="0">
                <a:solidFill>
                  <a:srgbClr val="FFFFFF"/>
                </a:solidFill>
                <a:effectLst/>
                <a:latin typeface="Segoe UI" panose="020B0502040204020203" pitchFamily="34" charset="0"/>
              </a:rPr>
              <a:t>Database Management with SQL Bootcamp</a:t>
            </a:r>
            <a:endParaRPr lang="tr-TR" b="1" i="0">
              <a:solidFill>
                <a:srgbClr val="FFFFFF"/>
              </a:solidFill>
              <a:effectLst/>
              <a:latin typeface="Segoe UI" panose="020B0502040204020203" pitchFamily="34" charset="0"/>
            </a:endParaRPr>
          </a:p>
          <a:p>
            <a:pPr algn="r"/>
            <a:endParaRPr lang="tr-TR">
              <a:solidFill>
                <a:srgbClr val="FFFFFF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3947E58-F088-49F1-A3D1-DEA690192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6967085" y="1632660"/>
            <a:ext cx="6857572" cy="3592258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618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31BAD53-4E89-4F62-BBB7-26359763E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62756DA2-40EB-4C6F-B962-5822FFB54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653438" cy="6858000"/>
          </a:xfrm>
          <a:custGeom>
            <a:avLst/>
            <a:gdLst>
              <a:gd name="connsiteX0" fmla="*/ 0 w 6096000"/>
              <a:gd name="connsiteY0" fmla="*/ 0 h 6858000"/>
              <a:gd name="connsiteX1" fmla="*/ 5567517 w 6096000"/>
              <a:gd name="connsiteY1" fmla="*/ 0 h 6858000"/>
              <a:gd name="connsiteX2" fmla="*/ 5566938 w 6096000"/>
              <a:gd name="connsiteY2" fmla="*/ 1705 h 6858000"/>
              <a:gd name="connsiteX3" fmla="*/ 5551594 w 6096000"/>
              <a:gd name="connsiteY3" fmla="*/ 17287 h 6858000"/>
              <a:gd name="connsiteX4" fmla="*/ 5545641 w 6096000"/>
              <a:gd name="connsiteY4" fmla="*/ 130336 h 6858000"/>
              <a:gd name="connsiteX5" fmla="*/ 5538289 w 6096000"/>
              <a:gd name="connsiteY5" fmla="*/ 187093 h 6858000"/>
              <a:gd name="connsiteX6" fmla="*/ 5545790 w 6096000"/>
              <a:gd name="connsiteY6" fmla="*/ 265704 h 6858000"/>
              <a:gd name="connsiteX7" fmla="*/ 5542313 w 6096000"/>
              <a:gd name="connsiteY7" fmla="*/ 354566 h 6858000"/>
              <a:gd name="connsiteX8" fmla="*/ 5524126 w 6096000"/>
              <a:gd name="connsiteY8" fmla="*/ 472000 h 6858000"/>
              <a:gd name="connsiteX9" fmla="*/ 5522170 w 6096000"/>
              <a:gd name="connsiteY9" fmla="*/ 473782 h 6858000"/>
              <a:gd name="connsiteX10" fmla="*/ 5521798 w 6096000"/>
              <a:gd name="connsiteY10" fmla="*/ 491380 h 6858000"/>
              <a:gd name="connsiteX11" fmla="*/ 5536419 w 6096000"/>
              <a:gd name="connsiteY11" fmla="*/ 531675 h 6858000"/>
              <a:gd name="connsiteX12" fmla="*/ 5533435 w 6096000"/>
              <a:gd name="connsiteY12" fmla="*/ 536015 h 6858000"/>
              <a:gd name="connsiteX13" fmla="*/ 5538088 w 6096000"/>
              <a:gd name="connsiteY13" fmla="*/ 572092 h 6858000"/>
              <a:gd name="connsiteX14" fmla="*/ 5536061 w 6096000"/>
              <a:gd name="connsiteY14" fmla="*/ 572511 h 6858000"/>
              <a:gd name="connsiteX15" fmla="*/ 5528218 w 6096000"/>
              <a:gd name="connsiteY15" fmla="*/ 582332 h 6858000"/>
              <a:gd name="connsiteX16" fmla="*/ 5518011 w 6096000"/>
              <a:gd name="connsiteY16" fmla="*/ 601285 h 6858000"/>
              <a:gd name="connsiteX17" fmla="*/ 5473174 w 6096000"/>
              <a:gd name="connsiteY17" fmla="*/ 681608 h 6858000"/>
              <a:gd name="connsiteX18" fmla="*/ 5472963 w 6096000"/>
              <a:gd name="connsiteY18" fmla="*/ 689151 h 6858000"/>
              <a:gd name="connsiteX19" fmla="*/ 5472485 w 6096000"/>
              <a:gd name="connsiteY19" fmla="*/ 689289 h 6858000"/>
              <a:gd name="connsiteX20" fmla="*/ 5471326 w 6096000"/>
              <a:gd name="connsiteY20" fmla="*/ 697222 h 6858000"/>
              <a:gd name="connsiteX21" fmla="*/ 5472164 w 6096000"/>
              <a:gd name="connsiteY21" fmla="*/ 717531 h 6858000"/>
              <a:gd name="connsiteX22" fmla="*/ 5468891 w 6096000"/>
              <a:gd name="connsiteY22" fmla="*/ 722494 h 6858000"/>
              <a:gd name="connsiteX23" fmla="*/ 5463081 w 6096000"/>
              <a:gd name="connsiteY23" fmla="*/ 724368 h 6858000"/>
              <a:gd name="connsiteX24" fmla="*/ 5446981 w 6096000"/>
              <a:gd name="connsiteY24" fmla="*/ 752692 h 6858000"/>
              <a:gd name="connsiteX25" fmla="*/ 5417190 w 6096000"/>
              <a:gd name="connsiteY25" fmla="*/ 816346 h 6858000"/>
              <a:gd name="connsiteX26" fmla="*/ 5388958 w 6096000"/>
              <a:gd name="connsiteY26" fmla="*/ 889417 h 6858000"/>
              <a:gd name="connsiteX27" fmla="*/ 5307044 w 6096000"/>
              <a:gd name="connsiteY27" fmla="*/ 1063288 h 6858000"/>
              <a:gd name="connsiteX28" fmla="*/ 5303837 w 6096000"/>
              <a:gd name="connsiteY28" fmla="*/ 1157176 h 6858000"/>
              <a:gd name="connsiteX29" fmla="*/ 5286494 w 6096000"/>
              <a:gd name="connsiteY29" fmla="*/ 1210776 h 6858000"/>
              <a:gd name="connsiteX30" fmla="*/ 5282463 w 6096000"/>
              <a:gd name="connsiteY30" fmla="*/ 1301993 h 6858000"/>
              <a:gd name="connsiteX31" fmla="*/ 5252235 w 6096000"/>
              <a:gd name="connsiteY31" fmla="*/ 1360879 h 6858000"/>
              <a:gd name="connsiteX32" fmla="*/ 5244497 w 6096000"/>
              <a:gd name="connsiteY32" fmla="*/ 1404045 h 6858000"/>
              <a:gd name="connsiteX33" fmla="*/ 5223823 w 6096000"/>
              <a:gd name="connsiteY33" fmla="*/ 1429568 h 6858000"/>
              <a:gd name="connsiteX34" fmla="*/ 5224851 w 6096000"/>
              <a:gd name="connsiteY34" fmla="*/ 1430305 h 6858000"/>
              <a:gd name="connsiteX35" fmla="*/ 5212394 w 6096000"/>
              <a:gd name="connsiteY35" fmla="*/ 1463304 h 6858000"/>
              <a:gd name="connsiteX36" fmla="*/ 5209958 w 6096000"/>
              <a:gd name="connsiteY36" fmla="*/ 1514846 h 6858000"/>
              <a:gd name="connsiteX37" fmla="*/ 5206417 w 6096000"/>
              <a:gd name="connsiteY37" fmla="*/ 1519731 h 6858000"/>
              <a:gd name="connsiteX38" fmla="*/ 5206640 w 6096000"/>
              <a:gd name="connsiteY38" fmla="*/ 1519929 h 6858000"/>
              <a:gd name="connsiteX39" fmla="*/ 5207632 w 6096000"/>
              <a:gd name="connsiteY39" fmla="*/ 1546022 h 6858000"/>
              <a:gd name="connsiteX40" fmla="*/ 5212030 w 6096000"/>
              <a:gd name="connsiteY40" fmla="*/ 1578752 h 6858000"/>
              <a:gd name="connsiteX41" fmla="*/ 5203533 w 6096000"/>
              <a:gd name="connsiteY41" fmla="*/ 1647555 h 6858000"/>
              <a:gd name="connsiteX42" fmla="*/ 5190877 w 6096000"/>
              <a:gd name="connsiteY42" fmla="*/ 1715685 h 6858000"/>
              <a:gd name="connsiteX43" fmla="*/ 5184235 w 6096000"/>
              <a:gd name="connsiteY43" fmla="*/ 1740358 h 6858000"/>
              <a:gd name="connsiteX44" fmla="*/ 5181475 w 6096000"/>
              <a:gd name="connsiteY44" fmla="*/ 1784314 h 6858000"/>
              <a:gd name="connsiteX45" fmla="*/ 5185845 w 6096000"/>
              <a:gd name="connsiteY45" fmla="*/ 1804434 h 6858000"/>
              <a:gd name="connsiteX46" fmla="*/ 5185068 w 6096000"/>
              <a:gd name="connsiteY46" fmla="*/ 1805316 h 6858000"/>
              <a:gd name="connsiteX47" fmla="*/ 5188593 w 6096000"/>
              <a:gd name="connsiteY47" fmla="*/ 1807109 h 6858000"/>
              <a:gd name="connsiteX48" fmla="*/ 5185920 w 6096000"/>
              <a:gd name="connsiteY48" fmla="*/ 1821003 h 6858000"/>
              <a:gd name="connsiteX49" fmla="*/ 5183543 w 6096000"/>
              <a:gd name="connsiteY49" fmla="*/ 1824832 h 6858000"/>
              <a:gd name="connsiteX50" fmla="*/ 5182235 w 6096000"/>
              <a:gd name="connsiteY50" fmla="*/ 1830429 h 6858000"/>
              <a:gd name="connsiteX51" fmla="*/ 5182525 w 6096000"/>
              <a:gd name="connsiteY51" fmla="*/ 1830569 h 6858000"/>
              <a:gd name="connsiteX52" fmla="*/ 5180663 w 6096000"/>
              <a:gd name="connsiteY52" fmla="*/ 1835810 h 6858000"/>
              <a:gd name="connsiteX53" fmla="*/ 5167452 w 6096000"/>
              <a:gd name="connsiteY53" fmla="*/ 1861483 h 6858000"/>
              <a:gd name="connsiteX54" fmla="*/ 5174266 w 6096000"/>
              <a:gd name="connsiteY54" fmla="*/ 1892417 h 6858000"/>
              <a:gd name="connsiteX55" fmla="*/ 5189262 w 6096000"/>
              <a:gd name="connsiteY55" fmla="*/ 1895114 h 6858000"/>
              <a:gd name="connsiteX56" fmla="*/ 5187100 w 6096000"/>
              <a:gd name="connsiteY56" fmla="*/ 1899379 h 6858000"/>
              <a:gd name="connsiteX57" fmla="*/ 5180471 w 6096000"/>
              <a:gd name="connsiteY57" fmla="*/ 1907867 h 6858000"/>
              <a:gd name="connsiteX58" fmla="*/ 5181361 w 6096000"/>
              <a:gd name="connsiteY58" fmla="*/ 1910265 h 6858000"/>
              <a:gd name="connsiteX59" fmla="*/ 5178268 w 6096000"/>
              <a:gd name="connsiteY59" fmla="*/ 1935584 h 6858000"/>
              <a:gd name="connsiteX60" fmla="*/ 5183619 w 6096000"/>
              <a:gd name="connsiteY60" fmla="*/ 1942021 h 6858000"/>
              <a:gd name="connsiteX61" fmla="*/ 5184480 w 6096000"/>
              <a:gd name="connsiteY61" fmla="*/ 1945112 h 6858000"/>
              <a:gd name="connsiteX62" fmla="*/ 5172776 w 6096000"/>
              <a:gd name="connsiteY62" fmla="*/ 1961162 h 6858000"/>
              <a:gd name="connsiteX63" fmla="*/ 5168513 w 6096000"/>
              <a:gd name="connsiteY63" fmla="*/ 1969445 h 6858000"/>
              <a:gd name="connsiteX64" fmla="*/ 5126597 w 6096000"/>
              <a:gd name="connsiteY64" fmla="*/ 2024270 h 6858000"/>
              <a:gd name="connsiteX65" fmla="*/ 5119528 w 6096000"/>
              <a:gd name="connsiteY65" fmla="*/ 2107942 h 6858000"/>
              <a:gd name="connsiteX66" fmla="*/ 5110356 w 6096000"/>
              <a:gd name="connsiteY66" fmla="*/ 2193455 h 6858000"/>
              <a:gd name="connsiteX67" fmla="*/ 5104992 w 6096000"/>
              <a:gd name="connsiteY67" fmla="*/ 2260088 h 6858000"/>
              <a:gd name="connsiteX68" fmla="*/ 5059439 w 6096000"/>
              <a:gd name="connsiteY68" fmla="*/ 2335735 h 6858000"/>
              <a:gd name="connsiteX69" fmla="*/ 5022061 w 6096000"/>
              <a:gd name="connsiteY69" fmla="*/ 2408995 h 6858000"/>
              <a:gd name="connsiteX70" fmla="*/ 5022253 w 6096000"/>
              <a:gd name="connsiteY70" fmla="*/ 2445869 h 6858000"/>
              <a:gd name="connsiteX71" fmla="*/ 5011426 w 6096000"/>
              <a:gd name="connsiteY71" fmla="*/ 2496499 h 6858000"/>
              <a:gd name="connsiteX72" fmla="*/ 4994224 w 6096000"/>
              <a:gd name="connsiteY72" fmla="*/ 2549900 h 6858000"/>
              <a:gd name="connsiteX73" fmla="*/ 4995245 w 6096000"/>
              <a:gd name="connsiteY73" fmla="*/ 2596456 h 6858000"/>
              <a:gd name="connsiteX74" fmla="*/ 4988570 w 6096000"/>
              <a:gd name="connsiteY74" fmla="*/ 2606088 h 6858000"/>
              <a:gd name="connsiteX75" fmla="*/ 4988371 w 6096000"/>
              <a:gd name="connsiteY75" fmla="*/ 2635351 h 6858000"/>
              <a:gd name="connsiteX76" fmla="*/ 4983212 w 6096000"/>
              <a:gd name="connsiteY76" fmla="*/ 2665666 h 6858000"/>
              <a:gd name="connsiteX77" fmla="*/ 4968234 w 6096000"/>
              <a:gd name="connsiteY77" fmla="*/ 2715895 h 6858000"/>
              <a:gd name="connsiteX78" fmla="*/ 4975888 w 6096000"/>
              <a:gd name="connsiteY78" fmla="*/ 2725052 h 6858000"/>
              <a:gd name="connsiteX79" fmla="*/ 4980195 w 6096000"/>
              <a:gd name="connsiteY79" fmla="*/ 2726489 h 6858000"/>
              <a:gd name="connsiteX80" fmla="*/ 4976218 w 6096000"/>
              <a:gd name="connsiteY80" fmla="*/ 2740278 h 6858000"/>
              <a:gd name="connsiteX81" fmla="*/ 4980571 w 6096000"/>
              <a:gd name="connsiteY81" fmla="*/ 2751112 h 6858000"/>
              <a:gd name="connsiteX82" fmla="*/ 4973893 w 6096000"/>
              <a:gd name="connsiteY82" fmla="*/ 2760208 h 6858000"/>
              <a:gd name="connsiteX83" fmla="*/ 4979005 w 6096000"/>
              <a:gd name="connsiteY83" fmla="*/ 2790136 h 6858000"/>
              <a:gd name="connsiteX84" fmla="*/ 4986137 w 6096000"/>
              <a:gd name="connsiteY84" fmla="*/ 2804183 h 6858000"/>
              <a:gd name="connsiteX85" fmla="*/ 4986175 w 6096000"/>
              <a:gd name="connsiteY85" fmla="*/ 2825860 h 6858000"/>
              <a:gd name="connsiteX86" fmla="*/ 4993936 w 6096000"/>
              <a:gd name="connsiteY86" fmla="*/ 2911749 h 6858000"/>
              <a:gd name="connsiteX87" fmla="*/ 4992563 w 6096000"/>
              <a:gd name="connsiteY87" fmla="*/ 2977278 h 6858000"/>
              <a:gd name="connsiteX88" fmla="*/ 4980516 w 6096000"/>
              <a:gd name="connsiteY88" fmla="*/ 2991092 h 6858000"/>
              <a:gd name="connsiteX89" fmla="*/ 4992801 w 6096000"/>
              <a:gd name="connsiteY89" fmla="*/ 3020247 h 6858000"/>
              <a:gd name="connsiteX90" fmla="*/ 5014805 w 6096000"/>
              <a:gd name="connsiteY90" fmla="*/ 3065434 h 6858000"/>
              <a:gd name="connsiteX91" fmla="*/ 5002733 w 6096000"/>
              <a:gd name="connsiteY91" fmla="*/ 3103777 h 6858000"/>
              <a:gd name="connsiteX92" fmla="*/ 5002941 w 6096000"/>
              <a:gd name="connsiteY92" fmla="*/ 3151828 h 6858000"/>
              <a:gd name="connsiteX93" fmla="*/ 5002883 w 6096000"/>
              <a:gd name="connsiteY93" fmla="*/ 3180546 h 6858000"/>
              <a:gd name="connsiteX94" fmla="*/ 5016711 w 6096000"/>
              <a:gd name="connsiteY94" fmla="*/ 3258677 h 6858000"/>
              <a:gd name="connsiteX95" fmla="*/ 5017918 w 6096000"/>
              <a:gd name="connsiteY95" fmla="*/ 3262610 h 6858000"/>
              <a:gd name="connsiteX96" fmla="*/ 5011672 w 6096000"/>
              <a:gd name="connsiteY96" fmla="*/ 3277179 h 6858000"/>
              <a:gd name="connsiteX97" fmla="*/ 5009344 w 6096000"/>
              <a:gd name="connsiteY97" fmla="*/ 3278130 h 6858000"/>
              <a:gd name="connsiteX98" fmla="*/ 5026770 w 6096000"/>
              <a:gd name="connsiteY98" fmla="*/ 3325671 h 6858000"/>
              <a:gd name="connsiteX99" fmla="*/ 5024571 w 6096000"/>
              <a:gd name="connsiteY99" fmla="*/ 3332072 h 6858000"/>
              <a:gd name="connsiteX100" fmla="*/ 5041705 w 6096000"/>
              <a:gd name="connsiteY100" fmla="*/ 3362948 h 6858000"/>
              <a:gd name="connsiteX101" fmla="*/ 5047477 w 6096000"/>
              <a:gd name="connsiteY101" fmla="*/ 3378959 h 6858000"/>
              <a:gd name="connsiteX102" fmla="*/ 5060758 w 6096000"/>
              <a:gd name="connsiteY102" fmla="*/ 3407057 h 6858000"/>
              <a:gd name="connsiteX103" fmla="*/ 5058968 w 6096000"/>
              <a:gd name="connsiteY103" fmla="*/ 3409825 h 6858000"/>
              <a:gd name="connsiteX104" fmla="*/ 5062667 w 6096000"/>
              <a:gd name="connsiteY104" fmla="*/ 3415218 h 6858000"/>
              <a:gd name="connsiteX105" fmla="*/ 5060928 w 6096000"/>
              <a:gd name="connsiteY105" fmla="*/ 3419880 h 6858000"/>
              <a:gd name="connsiteX106" fmla="*/ 5062923 w 6096000"/>
              <a:gd name="connsiteY106" fmla="*/ 3424545 h 6858000"/>
              <a:gd name="connsiteX107" fmla="*/ 5064623 w 6096000"/>
              <a:gd name="connsiteY107" fmla="*/ 3476412 h 6858000"/>
              <a:gd name="connsiteX108" fmla="*/ 5069684 w 6096000"/>
              <a:gd name="connsiteY108" fmla="*/ 3486850 h 6858000"/>
              <a:gd name="connsiteX109" fmla="*/ 5063339 w 6096000"/>
              <a:gd name="connsiteY109" fmla="*/ 3496391 h 6858000"/>
              <a:gd name="connsiteX110" fmla="*/ 5070139 w 6096000"/>
              <a:gd name="connsiteY110" fmla="*/ 3531201 h 6858000"/>
              <a:gd name="connsiteX111" fmla="*/ 5079896 w 6096000"/>
              <a:gd name="connsiteY111" fmla="*/ 3542019 h 6858000"/>
              <a:gd name="connsiteX112" fmla="*/ 5087540 w 6096000"/>
              <a:gd name="connsiteY112" fmla="*/ 3552249 h 6858000"/>
              <a:gd name="connsiteX113" fmla="*/ 5087902 w 6096000"/>
              <a:gd name="connsiteY113" fmla="*/ 3553678 h 6858000"/>
              <a:gd name="connsiteX114" fmla="*/ 5091509 w 6096000"/>
              <a:gd name="connsiteY114" fmla="*/ 3568021 h 6858000"/>
              <a:gd name="connsiteX115" fmla="*/ 5091934 w 6096000"/>
              <a:gd name="connsiteY115" fmla="*/ 3569719 h 6858000"/>
              <a:gd name="connsiteX116" fmla="*/ 5089362 w 6096000"/>
              <a:gd name="connsiteY116" fmla="*/ 3586412 h 6858000"/>
              <a:gd name="connsiteX117" fmla="*/ 5092358 w 6096000"/>
              <a:gd name="connsiteY117" fmla="*/ 3597336 h 6858000"/>
              <a:gd name="connsiteX118" fmla="*/ 5084254 w 6096000"/>
              <a:gd name="connsiteY118" fmla="*/ 3606007 h 6858000"/>
              <a:gd name="connsiteX119" fmla="*/ 5084281 w 6096000"/>
              <a:gd name="connsiteY119" fmla="*/ 3641228 h 6858000"/>
              <a:gd name="connsiteX120" fmla="*/ 5091848 w 6096000"/>
              <a:gd name="connsiteY120" fmla="*/ 3653088 h 6858000"/>
              <a:gd name="connsiteX121" fmla="*/ 5097436 w 6096000"/>
              <a:gd name="connsiteY121" fmla="*/ 3664114 h 6858000"/>
              <a:gd name="connsiteX122" fmla="*/ 5097518 w 6096000"/>
              <a:gd name="connsiteY122" fmla="*/ 3665569 h 6858000"/>
              <a:gd name="connsiteX123" fmla="*/ 5099829 w 6096000"/>
              <a:gd name="connsiteY123" fmla="*/ 3707357 h 6858000"/>
              <a:gd name="connsiteX124" fmla="*/ 5114696 w 6096000"/>
              <a:gd name="connsiteY124" fmla="*/ 3778166 h 6858000"/>
              <a:gd name="connsiteX125" fmla="*/ 5135379 w 6096000"/>
              <a:gd name="connsiteY125" fmla="*/ 3878222 h 6858000"/>
              <a:gd name="connsiteX126" fmla="*/ 5130138 w 6096000"/>
              <a:gd name="connsiteY126" fmla="*/ 4048117 h 6858000"/>
              <a:gd name="connsiteX127" fmla="*/ 5090040 w 6096000"/>
              <a:gd name="connsiteY127" fmla="*/ 4219510 h 6858000"/>
              <a:gd name="connsiteX128" fmla="*/ 5092812 w 6096000"/>
              <a:gd name="connsiteY128" fmla="*/ 4411258 h 6858000"/>
              <a:gd name="connsiteX129" fmla="*/ 5084599 w 6096000"/>
              <a:gd name="connsiteY129" fmla="*/ 4488531 h 6858000"/>
              <a:gd name="connsiteX130" fmla="*/ 5084072 w 6096000"/>
              <a:gd name="connsiteY130" fmla="*/ 4539168 h 6858000"/>
              <a:gd name="connsiteX131" fmla="*/ 5068936 w 6096000"/>
              <a:gd name="connsiteY131" fmla="*/ 4625153 h 6858000"/>
              <a:gd name="connsiteX132" fmla="*/ 5059114 w 6096000"/>
              <a:gd name="connsiteY132" fmla="*/ 4733115 h 6858000"/>
              <a:gd name="connsiteX133" fmla="*/ 5037209 w 6096000"/>
              <a:gd name="connsiteY133" fmla="*/ 4844323 h 6858000"/>
              <a:gd name="connsiteX134" fmla="*/ 5020638 w 6096000"/>
              <a:gd name="connsiteY134" fmla="*/ 4877992 h 6858000"/>
              <a:gd name="connsiteX135" fmla="*/ 5006413 w 6096000"/>
              <a:gd name="connsiteY135" fmla="*/ 4925805 h 6858000"/>
              <a:gd name="connsiteX136" fmla="*/ 4971037 w 6096000"/>
              <a:gd name="connsiteY136" fmla="*/ 5009272 h 6858000"/>
              <a:gd name="connsiteX137" fmla="*/ 4963105 w 6096000"/>
              <a:gd name="connsiteY137" fmla="*/ 5111369 h 6858000"/>
              <a:gd name="connsiteX138" fmla="*/ 4976341 w 6096000"/>
              <a:gd name="connsiteY138" fmla="*/ 5210876 h 6858000"/>
              <a:gd name="connsiteX139" fmla="*/ 4980617 w 6096000"/>
              <a:gd name="connsiteY139" fmla="*/ 5269726 h 6858000"/>
              <a:gd name="connsiteX140" fmla="*/ 4997733 w 6096000"/>
              <a:gd name="connsiteY140" fmla="*/ 5464225 h 6858000"/>
              <a:gd name="connsiteX141" fmla="*/ 5001400 w 6096000"/>
              <a:gd name="connsiteY141" fmla="*/ 5594585 h 6858000"/>
              <a:gd name="connsiteX142" fmla="*/ 4983700 w 6096000"/>
              <a:gd name="connsiteY142" fmla="*/ 5667896 h 6858000"/>
              <a:gd name="connsiteX143" fmla="*/ 4968506 w 6096000"/>
              <a:gd name="connsiteY143" fmla="*/ 5769225 h 6858000"/>
              <a:gd name="connsiteX144" fmla="*/ 4969765 w 6096000"/>
              <a:gd name="connsiteY144" fmla="*/ 5823324 h 6858000"/>
              <a:gd name="connsiteX145" fmla="*/ 4966129 w 6096000"/>
              <a:gd name="connsiteY145" fmla="*/ 5862699 h 6858000"/>
              <a:gd name="connsiteX146" fmla="*/ 4970695 w 6096000"/>
              <a:gd name="connsiteY146" fmla="*/ 5906467 h 6858000"/>
              <a:gd name="connsiteX147" fmla="*/ 4991568 w 6096000"/>
              <a:gd name="connsiteY147" fmla="*/ 5939847 h 6858000"/>
              <a:gd name="connsiteX148" fmla="*/ 4986815 w 6096000"/>
              <a:gd name="connsiteY148" fmla="*/ 5973994 h 6858000"/>
              <a:gd name="connsiteX149" fmla="*/ 4987776 w 6096000"/>
              <a:gd name="connsiteY149" fmla="*/ 6089693 h 6858000"/>
              <a:gd name="connsiteX150" fmla="*/ 4991621 w 6096000"/>
              <a:gd name="connsiteY150" fmla="*/ 6224938 h 6858000"/>
              <a:gd name="connsiteX151" fmla="*/ 5017157 w 6096000"/>
              <a:gd name="connsiteY151" fmla="*/ 6370251 h 6858000"/>
              <a:gd name="connsiteX152" fmla="*/ 5040797 w 6096000"/>
              <a:gd name="connsiteY152" fmla="*/ 6541313 h 6858000"/>
              <a:gd name="connsiteX153" fmla="*/ 5045375 w 6096000"/>
              <a:gd name="connsiteY153" fmla="*/ 6640957 h 6858000"/>
              <a:gd name="connsiteX154" fmla="*/ 5058442 w 6096000"/>
              <a:gd name="connsiteY154" fmla="*/ 6705297 h 6858000"/>
              <a:gd name="connsiteX155" fmla="*/ 5071125 w 6096000"/>
              <a:gd name="connsiteY155" fmla="*/ 6759582 h 6858000"/>
              <a:gd name="connsiteX156" fmla="*/ 5069172 w 6096000"/>
              <a:gd name="connsiteY156" fmla="*/ 6817746 h 6858000"/>
              <a:gd name="connsiteX157" fmla="*/ 5072322 w 6096000"/>
              <a:gd name="connsiteY157" fmla="*/ 6843646 h 6858000"/>
              <a:gd name="connsiteX158" fmla="*/ 5091388 w 6096000"/>
              <a:gd name="connsiteY158" fmla="*/ 6857998 h 6858000"/>
              <a:gd name="connsiteX159" fmla="*/ 6096000 w 6096000"/>
              <a:gd name="connsiteY159" fmla="*/ 6857998 h 6858000"/>
              <a:gd name="connsiteX160" fmla="*/ 6096000 w 6096000"/>
              <a:gd name="connsiteY160" fmla="*/ 6858000 h 6858000"/>
              <a:gd name="connsiteX161" fmla="*/ 0 w 6096000"/>
              <a:gd name="connsiteY16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5567517" y="0"/>
                </a:lnTo>
                <a:lnTo>
                  <a:pt x="5566938" y="1705"/>
                </a:lnTo>
                <a:cubicBezTo>
                  <a:pt x="5563126" y="8440"/>
                  <a:pt x="5558112" y="13784"/>
                  <a:pt x="5551594" y="17287"/>
                </a:cubicBezTo>
                <a:cubicBezTo>
                  <a:pt x="5562364" y="82036"/>
                  <a:pt x="5510349" y="69804"/>
                  <a:pt x="5545641" y="130336"/>
                </a:cubicBezTo>
                <a:cubicBezTo>
                  <a:pt x="5526953" y="117589"/>
                  <a:pt x="5536978" y="162458"/>
                  <a:pt x="5538289" y="187093"/>
                </a:cubicBezTo>
                <a:cubicBezTo>
                  <a:pt x="5536205" y="226511"/>
                  <a:pt x="5545722" y="205530"/>
                  <a:pt x="5545790" y="265704"/>
                </a:cubicBezTo>
                <a:cubicBezTo>
                  <a:pt x="5542296" y="317533"/>
                  <a:pt x="5543813" y="325288"/>
                  <a:pt x="5542313" y="354566"/>
                </a:cubicBezTo>
                <a:lnTo>
                  <a:pt x="5524126" y="472000"/>
                </a:lnTo>
                <a:lnTo>
                  <a:pt x="5522170" y="473782"/>
                </a:lnTo>
                <a:cubicBezTo>
                  <a:pt x="5517847" y="482008"/>
                  <a:pt x="5518682" y="487340"/>
                  <a:pt x="5521798" y="491380"/>
                </a:cubicBezTo>
                <a:lnTo>
                  <a:pt x="5536419" y="531675"/>
                </a:lnTo>
                <a:lnTo>
                  <a:pt x="5533435" y="536015"/>
                </a:lnTo>
                <a:lnTo>
                  <a:pt x="5538088" y="572092"/>
                </a:lnTo>
                <a:lnTo>
                  <a:pt x="5536061" y="572511"/>
                </a:lnTo>
                <a:cubicBezTo>
                  <a:pt x="5531611" y="574271"/>
                  <a:pt x="5528529" y="577121"/>
                  <a:pt x="5528218" y="582332"/>
                </a:cubicBezTo>
                <a:cubicBezTo>
                  <a:pt x="5498002" y="573171"/>
                  <a:pt x="5516262" y="585107"/>
                  <a:pt x="5518011" y="601285"/>
                </a:cubicBezTo>
                <a:cubicBezTo>
                  <a:pt x="5508838" y="617831"/>
                  <a:pt x="5480684" y="666964"/>
                  <a:pt x="5473174" y="681608"/>
                </a:cubicBezTo>
                <a:cubicBezTo>
                  <a:pt x="5473102" y="684122"/>
                  <a:pt x="5473033" y="686637"/>
                  <a:pt x="5472963" y="689151"/>
                </a:cubicBezTo>
                <a:lnTo>
                  <a:pt x="5472485" y="689289"/>
                </a:lnTo>
                <a:cubicBezTo>
                  <a:pt x="5471434" y="690905"/>
                  <a:pt x="5470986" y="693376"/>
                  <a:pt x="5471326" y="697222"/>
                </a:cubicBezTo>
                <a:cubicBezTo>
                  <a:pt x="5471606" y="703992"/>
                  <a:pt x="5471884" y="710761"/>
                  <a:pt x="5472164" y="717531"/>
                </a:cubicBezTo>
                <a:lnTo>
                  <a:pt x="5468891" y="722494"/>
                </a:lnTo>
                <a:lnTo>
                  <a:pt x="5463081" y="724368"/>
                </a:lnTo>
                <a:lnTo>
                  <a:pt x="5446981" y="752692"/>
                </a:lnTo>
                <a:cubicBezTo>
                  <a:pt x="5454691" y="764380"/>
                  <a:pt x="5422719" y="808083"/>
                  <a:pt x="5417190" y="816346"/>
                </a:cubicBezTo>
                <a:lnTo>
                  <a:pt x="5388958" y="889417"/>
                </a:lnTo>
                <a:cubicBezTo>
                  <a:pt x="5320491" y="969963"/>
                  <a:pt x="5321907" y="1005331"/>
                  <a:pt x="5307044" y="1063288"/>
                </a:cubicBezTo>
                <a:cubicBezTo>
                  <a:pt x="5313332" y="1111028"/>
                  <a:pt x="5317096" y="1110140"/>
                  <a:pt x="5303837" y="1157176"/>
                </a:cubicBezTo>
                <a:cubicBezTo>
                  <a:pt x="5301103" y="1192124"/>
                  <a:pt x="5301884" y="1197232"/>
                  <a:pt x="5286494" y="1210776"/>
                </a:cubicBezTo>
                <a:lnTo>
                  <a:pt x="5282463" y="1301993"/>
                </a:lnTo>
                <a:lnTo>
                  <a:pt x="5252235" y="1360879"/>
                </a:lnTo>
                <a:lnTo>
                  <a:pt x="5244497" y="1404045"/>
                </a:lnTo>
                <a:lnTo>
                  <a:pt x="5223823" y="1429568"/>
                </a:lnTo>
                <a:lnTo>
                  <a:pt x="5224851" y="1430305"/>
                </a:lnTo>
                <a:cubicBezTo>
                  <a:pt x="5226697" y="1432466"/>
                  <a:pt x="5214738" y="1459891"/>
                  <a:pt x="5212394" y="1463304"/>
                </a:cubicBezTo>
                <a:cubicBezTo>
                  <a:pt x="5209912" y="1477394"/>
                  <a:pt x="5213027" y="1501295"/>
                  <a:pt x="5209958" y="1514846"/>
                </a:cubicBezTo>
                <a:lnTo>
                  <a:pt x="5206417" y="1519731"/>
                </a:lnTo>
                <a:lnTo>
                  <a:pt x="5206640" y="1519929"/>
                </a:lnTo>
                <a:cubicBezTo>
                  <a:pt x="5206490" y="1521210"/>
                  <a:pt x="5209710" y="1543635"/>
                  <a:pt x="5207632" y="1546022"/>
                </a:cubicBezTo>
                <a:lnTo>
                  <a:pt x="5212030" y="1578752"/>
                </a:lnTo>
                <a:cubicBezTo>
                  <a:pt x="5206147" y="1605585"/>
                  <a:pt x="5226381" y="1622803"/>
                  <a:pt x="5203533" y="1647555"/>
                </a:cubicBezTo>
                <a:cubicBezTo>
                  <a:pt x="5198128" y="1672675"/>
                  <a:pt x="5203213" y="1694404"/>
                  <a:pt x="5190877" y="1715685"/>
                </a:cubicBezTo>
                <a:cubicBezTo>
                  <a:pt x="5196815" y="1724301"/>
                  <a:pt x="5198098" y="1732435"/>
                  <a:pt x="5184235" y="1740358"/>
                </a:cubicBezTo>
                <a:cubicBezTo>
                  <a:pt x="5182625" y="1763793"/>
                  <a:pt x="5198368" y="1769422"/>
                  <a:pt x="5181475" y="1784314"/>
                </a:cubicBezTo>
                <a:cubicBezTo>
                  <a:pt x="5205987" y="1797417"/>
                  <a:pt x="5195246" y="1798221"/>
                  <a:pt x="5185845" y="1804434"/>
                </a:cubicBezTo>
                <a:lnTo>
                  <a:pt x="5185068" y="1805316"/>
                </a:lnTo>
                <a:lnTo>
                  <a:pt x="5188593" y="1807109"/>
                </a:lnTo>
                <a:lnTo>
                  <a:pt x="5185920" y="1821003"/>
                </a:lnTo>
                <a:lnTo>
                  <a:pt x="5183543" y="1824832"/>
                </a:lnTo>
                <a:cubicBezTo>
                  <a:pt x="5182284" y="1827468"/>
                  <a:pt x="5181937" y="1829219"/>
                  <a:pt x="5182235" y="1830429"/>
                </a:cubicBezTo>
                <a:lnTo>
                  <a:pt x="5182525" y="1830569"/>
                </a:lnTo>
                <a:lnTo>
                  <a:pt x="5180663" y="1835810"/>
                </a:lnTo>
                <a:cubicBezTo>
                  <a:pt x="5176779" y="1844665"/>
                  <a:pt x="5172297" y="1853278"/>
                  <a:pt x="5167452" y="1861483"/>
                </a:cubicBezTo>
                <a:cubicBezTo>
                  <a:pt x="5179827" y="1866643"/>
                  <a:pt x="5166788" y="1884999"/>
                  <a:pt x="5174266" y="1892417"/>
                </a:cubicBezTo>
                <a:lnTo>
                  <a:pt x="5189262" y="1895114"/>
                </a:lnTo>
                <a:lnTo>
                  <a:pt x="5187100" y="1899379"/>
                </a:lnTo>
                <a:lnTo>
                  <a:pt x="5180471" y="1907867"/>
                </a:lnTo>
                <a:cubicBezTo>
                  <a:pt x="5179609" y="1909162"/>
                  <a:pt x="5179647" y="1909994"/>
                  <a:pt x="5181361" y="1910265"/>
                </a:cubicBezTo>
                <a:cubicBezTo>
                  <a:pt x="5180995" y="1914884"/>
                  <a:pt x="5177893" y="1930292"/>
                  <a:pt x="5178268" y="1935584"/>
                </a:cubicBezTo>
                <a:lnTo>
                  <a:pt x="5183619" y="1942021"/>
                </a:lnTo>
                <a:lnTo>
                  <a:pt x="5184480" y="1945112"/>
                </a:lnTo>
                <a:lnTo>
                  <a:pt x="5172776" y="1961162"/>
                </a:lnTo>
                <a:lnTo>
                  <a:pt x="5168513" y="1969445"/>
                </a:lnTo>
                <a:lnTo>
                  <a:pt x="5126597" y="2024270"/>
                </a:lnTo>
                <a:lnTo>
                  <a:pt x="5119528" y="2107942"/>
                </a:lnTo>
                <a:cubicBezTo>
                  <a:pt x="5089290" y="2138038"/>
                  <a:pt x="5110415" y="2159228"/>
                  <a:pt x="5110356" y="2193455"/>
                </a:cubicBezTo>
                <a:cubicBezTo>
                  <a:pt x="5101302" y="2220953"/>
                  <a:pt x="5110381" y="2224200"/>
                  <a:pt x="5104992" y="2260088"/>
                </a:cubicBezTo>
                <a:cubicBezTo>
                  <a:pt x="5096504" y="2291744"/>
                  <a:pt x="5078225" y="2299003"/>
                  <a:pt x="5059439" y="2335735"/>
                </a:cubicBezTo>
                <a:cubicBezTo>
                  <a:pt x="5029465" y="2329020"/>
                  <a:pt x="5058046" y="2407546"/>
                  <a:pt x="5022061" y="2408995"/>
                </a:cubicBezTo>
                <a:cubicBezTo>
                  <a:pt x="5023289" y="2413465"/>
                  <a:pt x="5019654" y="2441580"/>
                  <a:pt x="5022253" y="2445869"/>
                </a:cubicBezTo>
                <a:cubicBezTo>
                  <a:pt x="5022440" y="2449625"/>
                  <a:pt x="5011241" y="2492743"/>
                  <a:pt x="5011426" y="2496499"/>
                </a:cubicBezTo>
                <a:lnTo>
                  <a:pt x="4994224" y="2549900"/>
                </a:lnTo>
                <a:cubicBezTo>
                  <a:pt x="4992353" y="2564757"/>
                  <a:pt x="4998952" y="2582253"/>
                  <a:pt x="4995245" y="2596456"/>
                </a:cubicBezTo>
                <a:lnTo>
                  <a:pt x="4988570" y="2606088"/>
                </a:lnTo>
                <a:cubicBezTo>
                  <a:pt x="4988504" y="2615842"/>
                  <a:pt x="4988436" y="2625597"/>
                  <a:pt x="4988371" y="2635351"/>
                </a:cubicBezTo>
                <a:lnTo>
                  <a:pt x="4983212" y="2665666"/>
                </a:lnTo>
                <a:lnTo>
                  <a:pt x="4968234" y="2715895"/>
                </a:lnTo>
                <a:lnTo>
                  <a:pt x="4975888" y="2725052"/>
                </a:lnTo>
                <a:lnTo>
                  <a:pt x="4980195" y="2726489"/>
                </a:lnTo>
                <a:lnTo>
                  <a:pt x="4976218" y="2740278"/>
                </a:lnTo>
                <a:lnTo>
                  <a:pt x="4980571" y="2751112"/>
                </a:lnTo>
                <a:lnTo>
                  <a:pt x="4973893" y="2760208"/>
                </a:lnTo>
                <a:lnTo>
                  <a:pt x="4979005" y="2790136"/>
                </a:lnTo>
                <a:lnTo>
                  <a:pt x="4986137" y="2804183"/>
                </a:lnTo>
                <a:cubicBezTo>
                  <a:pt x="4986150" y="2811409"/>
                  <a:pt x="4986162" y="2818634"/>
                  <a:pt x="4986175" y="2825860"/>
                </a:cubicBezTo>
                <a:cubicBezTo>
                  <a:pt x="4987474" y="2843788"/>
                  <a:pt x="4992871" y="2886513"/>
                  <a:pt x="4993936" y="2911749"/>
                </a:cubicBezTo>
                <a:cubicBezTo>
                  <a:pt x="4993313" y="2946689"/>
                  <a:pt x="4980300" y="2954448"/>
                  <a:pt x="4992563" y="2977278"/>
                </a:cubicBezTo>
                <a:cubicBezTo>
                  <a:pt x="4985688" y="2983455"/>
                  <a:pt x="4982051" y="2987749"/>
                  <a:pt x="4980516" y="2991092"/>
                </a:cubicBezTo>
                <a:cubicBezTo>
                  <a:pt x="4975910" y="3001119"/>
                  <a:pt x="4990216" y="3002537"/>
                  <a:pt x="4992801" y="3020247"/>
                </a:cubicBezTo>
                <a:cubicBezTo>
                  <a:pt x="4998517" y="3032637"/>
                  <a:pt x="5013148" y="3051512"/>
                  <a:pt x="5014805" y="3065434"/>
                </a:cubicBezTo>
                <a:cubicBezTo>
                  <a:pt x="4998836" y="3057428"/>
                  <a:pt x="5016840" y="3105196"/>
                  <a:pt x="5002733" y="3103777"/>
                </a:cubicBezTo>
                <a:cubicBezTo>
                  <a:pt x="5022381" y="3124610"/>
                  <a:pt x="4997365" y="3128169"/>
                  <a:pt x="5002941" y="3151828"/>
                </a:cubicBezTo>
                <a:cubicBezTo>
                  <a:pt x="5010264" y="3163902"/>
                  <a:pt x="5011356" y="3171780"/>
                  <a:pt x="5002883" y="3180546"/>
                </a:cubicBezTo>
                <a:cubicBezTo>
                  <a:pt x="5038586" y="3236545"/>
                  <a:pt x="5003723" y="3210316"/>
                  <a:pt x="5016711" y="3258677"/>
                </a:cubicBezTo>
                <a:lnTo>
                  <a:pt x="5017918" y="3262610"/>
                </a:lnTo>
                <a:lnTo>
                  <a:pt x="5011672" y="3277179"/>
                </a:lnTo>
                <a:lnTo>
                  <a:pt x="5009344" y="3278130"/>
                </a:lnTo>
                <a:lnTo>
                  <a:pt x="5026770" y="3325671"/>
                </a:lnTo>
                <a:lnTo>
                  <a:pt x="5024571" y="3332072"/>
                </a:lnTo>
                <a:lnTo>
                  <a:pt x="5041705" y="3362948"/>
                </a:lnTo>
                <a:lnTo>
                  <a:pt x="5047477" y="3378959"/>
                </a:lnTo>
                <a:lnTo>
                  <a:pt x="5060758" y="3407057"/>
                </a:lnTo>
                <a:lnTo>
                  <a:pt x="5058968" y="3409825"/>
                </a:lnTo>
                <a:lnTo>
                  <a:pt x="5062667" y="3415218"/>
                </a:lnTo>
                <a:lnTo>
                  <a:pt x="5060928" y="3419880"/>
                </a:lnTo>
                <a:lnTo>
                  <a:pt x="5062923" y="3424545"/>
                </a:lnTo>
                <a:cubicBezTo>
                  <a:pt x="5063537" y="3433967"/>
                  <a:pt x="5063494" y="3466028"/>
                  <a:pt x="5064623" y="3476412"/>
                </a:cubicBezTo>
                <a:lnTo>
                  <a:pt x="5069684" y="3486850"/>
                </a:lnTo>
                <a:lnTo>
                  <a:pt x="5063339" y="3496391"/>
                </a:lnTo>
                <a:lnTo>
                  <a:pt x="5070139" y="3531201"/>
                </a:lnTo>
                <a:lnTo>
                  <a:pt x="5079896" y="3542019"/>
                </a:lnTo>
                <a:lnTo>
                  <a:pt x="5087540" y="3552249"/>
                </a:lnTo>
                <a:lnTo>
                  <a:pt x="5087902" y="3553678"/>
                </a:lnTo>
                <a:lnTo>
                  <a:pt x="5091509" y="3568021"/>
                </a:lnTo>
                <a:lnTo>
                  <a:pt x="5091934" y="3569719"/>
                </a:lnTo>
                <a:lnTo>
                  <a:pt x="5089362" y="3586412"/>
                </a:lnTo>
                <a:lnTo>
                  <a:pt x="5092358" y="3597336"/>
                </a:lnTo>
                <a:lnTo>
                  <a:pt x="5084254" y="3606007"/>
                </a:lnTo>
                <a:cubicBezTo>
                  <a:pt x="5084262" y="3617747"/>
                  <a:pt x="5084273" y="3629488"/>
                  <a:pt x="5084281" y="3641228"/>
                </a:cubicBezTo>
                <a:lnTo>
                  <a:pt x="5091848" y="3653088"/>
                </a:lnTo>
                <a:lnTo>
                  <a:pt x="5097436" y="3664114"/>
                </a:lnTo>
                <a:cubicBezTo>
                  <a:pt x="5097463" y="3664599"/>
                  <a:pt x="5097491" y="3665084"/>
                  <a:pt x="5097518" y="3665569"/>
                </a:cubicBezTo>
                <a:cubicBezTo>
                  <a:pt x="5097915" y="3672776"/>
                  <a:pt x="5096966" y="3688591"/>
                  <a:pt x="5099829" y="3707357"/>
                </a:cubicBezTo>
                <a:cubicBezTo>
                  <a:pt x="5100505" y="3724716"/>
                  <a:pt x="5118078" y="3760234"/>
                  <a:pt x="5114696" y="3778166"/>
                </a:cubicBezTo>
                <a:cubicBezTo>
                  <a:pt x="5141627" y="3845122"/>
                  <a:pt x="5125427" y="3821305"/>
                  <a:pt x="5135379" y="3878222"/>
                </a:cubicBezTo>
                <a:cubicBezTo>
                  <a:pt x="5161519" y="3905047"/>
                  <a:pt x="5125417" y="4015047"/>
                  <a:pt x="5130138" y="4048117"/>
                </a:cubicBezTo>
                <a:cubicBezTo>
                  <a:pt x="5081804" y="4192084"/>
                  <a:pt x="5096262" y="4158987"/>
                  <a:pt x="5090040" y="4219510"/>
                </a:cubicBezTo>
                <a:cubicBezTo>
                  <a:pt x="5104553" y="4280033"/>
                  <a:pt x="5065380" y="4345686"/>
                  <a:pt x="5092812" y="4411258"/>
                </a:cubicBezTo>
                <a:cubicBezTo>
                  <a:pt x="5090630" y="4437329"/>
                  <a:pt x="5083878" y="4473140"/>
                  <a:pt x="5084599" y="4488531"/>
                </a:cubicBezTo>
                <a:cubicBezTo>
                  <a:pt x="5084423" y="4505410"/>
                  <a:pt x="5084248" y="4522289"/>
                  <a:pt x="5084072" y="4539168"/>
                </a:cubicBezTo>
                <a:cubicBezTo>
                  <a:pt x="5072114" y="4567830"/>
                  <a:pt x="5064305" y="4588197"/>
                  <a:pt x="5068936" y="4625153"/>
                </a:cubicBezTo>
                <a:cubicBezTo>
                  <a:pt x="5077433" y="4662889"/>
                  <a:pt x="5065899" y="4679357"/>
                  <a:pt x="5059114" y="4733115"/>
                </a:cubicBezTo>
                <a:cubicBezTo>
                  <a:pt x="5068687" y="4752352"/>
                  <a:pt x="5055370" y="4832308"/>
                  <a:pt x="5037209" y="4844323"/>
                </a:cubicBezTo>
                <a:cubicBezTo>
                  <a:pt x="5033444" y="4857054"/>
                  <a:pt x="5040194" y="4871554"/>
                  <a:pt x="5020638" y="4877992"/>
                </a:cubicBezTo>
                <a:cubicBezTo>
                  <a:pt x="4997151" y="4888353"/>
                  <a:pt x="5034418" y="4931200"/>
                  <a:pt x="5006413" y="4925805"/>
                </a:cubicBezTo>
                <a:cubicBezTo>
                  <a:pt x="5031964" y="4956261"/>
                  <a:pt x="4982840" y="4982633"/>
                  <a:pt x="4971037" y="5009272"/>
                </a:cubicBezTo>
                <a:cubicBezTo>
                  <a:pt x="4973259" y="5034036"/>
                  <a:pt x="4968375" y="5053859"/>
                  <a:pt x="4963105" y="5111369"/>
                </a:cubicBezTo>
                <a:cubicBezTo>
                  <a:pt x="4973224" y="5141336"/>
                  <a:pt x="4937413" y="5161742"/>
                  <a:pt x="4976341" y="5210876"/>
                </a:cubicBezTo>
                <a:cubicBezTo>
                  <a:pt x="4972455" y="5212581"/>
                  <a:pt x="4977054" y="5227501"/>
                  <a:pt x="4980617" y="5269726"/>
                </a:cubicBezTo>
                <a:cubicBezTo>
                  <a:pt x="4984182" y="5311951"/>
                  <a:pt x="4990390" y="5400671"/>
                  <a:pt x="4997733" y="5464225"/>
                </a:cubicBezTo>
                <a:cubicBezTo>
                  <a:pt x="5001765" y="5536542"/>
                  <a:pt x="4990225" y="5517959"/>
                  <a:pt x="5001400" y="5594585"/>
                </a:cubicBezTo>
                <a:cubicBezTo>
                  <a:pt x="4999908" y="5619318"/>
                  <a:pt x="4974042" y="5647975"/>
                  <a:pt x="4983700" y="5667896"/>
                </a:cubicBezTo>
                <a:cubicBezTo>
                  <a:pt x="4976834" y="5696311"/>
                  <a:pt x="4975579" y="5738356"/>
                  <a:pt x="4968506" y="5769225"/>
                </a:cubicBezTo>
                <a:cubicBezTo>
                  <a:pt x="4968926" y="5787258"/>
                  <a:pt x="4969344" y="5805291"/>
                  <a:pt x="4969765" y="5823324"/>
                </a:cubicBezTo>
                <a:cubicBezTo>
                  <a:pt x="4966122" y="5853058"/>
                  <a:pt x="4965608" y="5838948"/>
                  <a:pt x="4966129" y="5862699"/>
                </a:cubicBezTo>
                <a:lnTo>
                  <a:pt x="4970695" y="5906467"/>
                </a:lnTo>
                <a:lnTo>
                  <a:pt x="4991568" y="5939847"/>
                </a:lnTo>
                <a:cubicBezTo>
                  <a:pt x="4998848" y="5955713"/>
                  <a:pt x="4974731" y="5940131"/>
                  <a:pt x="4986815" y="5973994"/>
                </a:cubicBezTo>
                <a:cubicBezTo>
                  <a:pt x="4961187" y="5997051"/>
                  <a:pt x="4983444" y="6032039"/>
                  <a:pt x="4987776" y="6089693"/>
                </a:cubicBezTo>
                <a:lnTo>
                  <a:pt x="4991621" y="6224938"/>
                </a:lnTo>
                <a:cubicBezTo>
                  <a:pt x="4988442" y="6270972"/>
                  <a:pt x="5008962" y="6317522"/>
                  <a:pt x="5017157" y="6370251"/>
                </a:cubicBezTo>
                <a:cubicBezTo>
                  <a:pt x="5025353" y="6422980"/>
                  <a:pt x="5039938" y="6490855"/>
                  <a:pt x="5040797" y="6541313"/>
                </a:cubicBezTo>
                <a:cubicBezTo>
                  <a:pt x="5039898" y="6576319"/>
                  <a:pt x="5031912" y="6591883"/>
                  <a:pt x="5045375" y="6640957"/>
                </a:cubicBezTo>
                <a:cubicBezTo>
                  <a:pt x="5057505" y="6669536"/>
                  <a:pt x="5052276" y="6675394"/>
                  <a:pt x="5058442" y="6705297"/>
                </a:cubicBezTo>
                <a:cubicBezTo>
                  <a:pt x="5057367" y="6727133"/>
                  <a:pt x="5067901" y="6732087"/>
                  <a:pt x="5071125" y="6759582"/>
                </a:cubicBezTo>
                <a:cubicBezTo>
                  <a:pt x="5055614" y="6796071"/>
                  <a:pt x="5051656" y="6769544"/>
                  <a:pt x="5069172" y="6817746"/>
                </a:cubicBezTo>
                <a:cubicBezTo>
                  <a:pt x="5060956" y="6828354"/>
                  <a:pt x="5064525" y="6836369"/>
                  <a:pt x="5072322" y="6843646"/>
                </a:cubicBezTo>
                <a:lnTo>
                  <a:pt x="5091388" y="6857998"/>
                </a:lnTo>
                <a:lnTo>
                  <a:pt x="6096000" y="6857998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F74275A2-BBF9-98D8-F1C8-DD902A51E6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2366" y="2194102"/>
            <a:ext cx="3427001" cy="3908586"/>
          </a:xfrm>
        </p:spPr>
        <p:txBody>
          <a:bodyPr>
            <a:normAutofit/>
          </a:bodyPr>
          <a:lstStyle/>
          <a:p>
            <a:pPr marL="514350" indent="-514350">
              <a:buAutoNum type="arabicParenR" startAt="4"/>
            </a:pPr>
            <a:r>
              <a:rPr lang="tr-TR" sz="2000" dirty="0"/>
              <a:t>Hangi ülkeden kaç müşteri vardır?</a:t>
            </a:r>
          </a:p>
          <a:p>
            <a:pPr marL="514350" indent="-514350">
              <a:buAutoNum type="arabicParenR" startAt="4"/>
            </a:pPr>
            <a:endParaRPr lang="tr-TR" sz="2000" dirty="0"/>
          </a:p>
          <a:p>
            <a:pPr marL="0" indent="0">
              <a:buNone/>
            </a:pPr>
            <a:endParaRPr lang="tr-TR" sz="2000" dirty="0"/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</a:rPr>
              <a:t>SELECT Country, COUNT(*) AS "</a:t>
            </a:r>
            <a:r>
              <a:rPr lang="en-US" sz="2000" dirty="0" err="1">
                <a:latin typeface="Consolas" panose="020B0609020204030204" pitchFamily="49" charset="0"/>
              </a:rPr>
              <a:t>Müşteri</a:t>
            </a:r>
            <a:r>
              <a:rPr lang="en-US" sz="2000" dirty="0">
                <a:latin typeface="Consolas" panose="020B0609020204030204" pitchFamily="49" charset="0"/>
              </a:rPr>
              <a:t> </a:t>
            </a:r>
            <a:r>
              <a:rPr lang="en-US" sz="2000" dirty="0" err="1">
                <a:latin typeface="Consolas" panose="020B0609020204030204" pitchFamily="49" charset="0"/>
              </a:rPr>
              <a:t>Sayısı</a:t>
            </a:r>
            <a:r>
              <a:rPr lang="en-US" sz="2000" dirty="0">
                <a:latin typeface="Consolas" panose="020B0609020204030204" pitchFamily="49" charset="0"/>
              </a:rPr>
              <a:t>"</a:t>
            </a:r>
          </a:p>
          <a:p>
            <a:pPr marL="0" indent="0">
              <a:buNone/>
            </a:pPr>
            <a:r>
              <a:rPr lang="tr-TR" sz="2000" dirty="0">
                <a:latin typeface="Consolas" panose="020B0609020204030204" pitchFamily="49" charset="0"/>
              </a:rPr>
              <a:t>FROM </a:t>
            </a:r>
            <a:r>
              <a:rPr lang="tr-TR" sz="2000" dirty="0" err="1">
                <a:latin typeface="Consolas" panose="020B0609020204030204" pitchFamily="49" charset="0"/>
              </a:rPr>
              <a:t>Customers</a:t>
            </a:r>
            <a:r>
              <a:rPr lang="tr-TR" sz="2000" dirty="0"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tr-TR" sz="2000" dirty="0">
                <a:latin typeface="Consolas" panose="020B0609020204030204" pitchFamily="49" charset="0"/>
              </a:rPr>
              <a:t>GROUP BY Country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</a:rPr>
              <a:t>ORDER BY </a:t>
            </a:r>
            <a:r>
              <a:rPr lang="tr-TR" sz="2000" dirty="0">
                <a:solidFill>
                  <a:srgbClr val="000000"/>
                </a:solidFill>
                <a:latin typeface="Consolas" panose="020B0609020204030204" pitchFamily="49" charset="0"/>
              </a:rPr>
              <a:t>"Müşteri Sayısı" </a:t>
            </a:r>
            <a:r>
              <a:rPr lang="tr-TR" sz="2000" dirty="0">
                <a:solidFill>
                  <a:srgbClr val="0000FF"/>
                </a:solidFill>
                <a:latin typeface="Consolas" panose="020B0609020204030204" pitchFamily="49" charset="0"/>
              </a:rPr>
              <a:t>DESC</a:t>
            </a:r>
            <a:r>
              <a:rPr lang="en-US" sz="2000" dirty="0">
                <a:latin typeface="Consolas" panose="020B0609020204030204" pitchFamily="49" charset="0"/>
              </a:rPr>
              <a:t>;</a:t>
            </a:r>
            <a:endParaRPr lang="tr-TR" sz="2000" dirty="0"/>
          </a:p>
        </p:txBody>
      </p:sp>
      <p:pic>
        <p:nvPicPr>
          <p:cNvPr id="4" name="İçerik Yer Tutucusu 4" descr="metin, ekran görüntüsü, yazılım, ekran, görüntüleme içeren bir resim&#10;&#10;Açıklama otomatik olarak oluşturuldu">
            <a:extLst>
              <a:ext uri="{FF2B5EF4-FFF2-40B4-BE49-F238E27FC236}">
                <a16:creationId xmlns:a16="http://schemas.microsoft.com/office/drawing/2014/main" id="{6F29A320-91A0-0938-1AF9-B1FA7F341F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83" t="42665" r="51464" b="10117"/>
          <a:stretch/>
        </p:blipFill>
        <p:spPr>
          <a:xfrm>
            <a:off x="5445457" y="825420"/>
            <a:ext cx="6155141" cy="5230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2884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1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İçerik Yer Tutucusu 6">
            <a:extLst>
              <a:ext uri="{FF2B5EF4-FFF2-40B4-BE49-F238E27FC236}">
                <a16:creationId xmlns:a16="http://schemas.microsoft.com/office/drawing/2014/main" id="{5E3D07EF-B752-E6B6-391E-88F356FFF3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tr-TR" sz="2000" dirty="0"/>
              <a:t>5) En pahalı ürünün adını ve fiyatını listeleyiniz.</a:t>
            </a:r>
          </a:p>
          <a:p>
            <a:pPr marL="0" indent="0">
              <a:buNone/>
            </a:pPr>
            <a:endParaRPr lang="tr-TR" sz="2000" dirty="0"/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</a:rPr>
              <a:t>SELECT TOP 1 ProductName, </a:t>
            </a:r>
            <a:r>
              <a:rPr lang="en-US" sz="2000" dirty="0" err="1">
                <a:latin typeface="Consolas" panose="020B0609020204030204" pitchFamily="49" charset="0"/>
              </a:rPr>
              <a:t>UnitPrice</a:t>
            </a:r>
            <a:r>
              <a:rPr lang="en-US" sz="2000" dirty="0"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tr-TR" sz="2000" dirty="0">
                <a:latin typeface="Consolas" panose="020B0609020204030204" pitchFamily="49" charset="0"/>
              </a:rPr>
              <a:t>FROM </a:t>
            </a:r>
            <a:r>
              <a:rPr lang="tr-TR" sz="2000" dirty="0" err="1">
                <a:latin typeface="Consolas" panose="020B0609020204030204" pitchFamily="49" charset="0"/>
              </a:rPr>
              <a:t>Products</a:t>
            </a:r>
            <a:r>
              <a:rPr lang="tr-TR" sz="2000" dirty="0"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tr-TR" sz="2000" dirty="0">
                <a:latin typeface="Consolas" panose="020B0609020204030204" pitchFamily="49" charset="0"/>
              </a:rPr>
              <a:t>ORDER BY </a:t>
            </a:r>
            <a:r>
              <a:rPr lang="tr-TR" sz="2000" dirty="0" err="1">
                <a:latin typeface="Consolas" panose="020B0609020204030204" pitchFamily="49" charset="0"/>
              </a:rPr>
              <a:t>UnitPrice</a:t>
            </a:r>
            <a:r>
              <a:rPr lang="tr-TR" sz="2000" dirty="0">
                <a:latin typeface="Consolas" panose="020B0609020204030204" pitchFamily="49" charset="0"/>
              </a:rPr>
              <a:t> DESC;</a:t>
            </a:r>
          </a:p>
          <a:p>
            <a:pPr marL="0" indent="0">
              <a:buNone/>
            </a:pPr>
            <a:endParaRPr lang="tr-TR" sz="20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</a:rPr>
              <a:t>SELECT ProductName AS "</a:t>
            </a:r>
            <a:r>
              <a:rPr lang="en-US" sz="2000" dirty="0" err="1">
                <a:latin typeface="Consolas" panose="020B0609020204030204" pitchFamily="49" charset="0"/>
              </a:rPr>
              <a:t>Ürün</a:t>
            </a:r>
            <a:r>
              <a:rPr lang="en-US" sz="2000" dirty="0">
                <a:latin typeface="Consolas" panose="020B0609020204030204" pitchFamily="49" charset="0"/>
              </a:rPr>
              <a:t> </a:t>
            </a:r>
            <a:r>
              <a:rPr lang="en-US" sz="2000" dirty="0" err="1">
                <a:latin typeface="Consolas" panose="020B0609020204030204" pitchFamily="49" charset="0"/>
              </a:rPr>
              <a:t>Adı</a:t>
            </a:r>
            <a:r>
              <a:rPr lang="en-US" sz="2000" dirty="0">
                <a:latin typeface="Consolas" panose="020B0609020204030204" pitchFamily="49" charset="0"/>
              </a:rPr>
              <a:t>", MAX(</a:t>
            </a:r>
            <a:r>
              <a:rPr lang="en-US" sz="2000" dirty="0" err="1">
                <a:latin typeface="Consolas" panose="020B0609020204030204" pitchFamily="49" charset="0"/>
              </a:rPr>
              <a:t>UnitPrice</a:t>
            </a:r>
            <a:r>
              <a:rPr lang="en-US" sz="2000" dirty="0">
                <a:latin typeface="Consolas" panose="020B0609020204030204" pitchFamily="49" charset="0"/>
              </a:rPr>
              <a:t>) AS "</a:t>
            </a:r>
            <a:r>
              <a:rPr lang="en-US" sz="2000" dirty="0" err="1">
                <a:latin typeface="Consolas" panose="020B0609020204030204" pitchFamily="49" charset="0"/>
              </a:rPr>
              <a:t>Birim</a:t>
            </a:r>
            <a:r>
              <a:rPr lang="en-US" sz="2000" dirty="0">
                <a:latin typeface="Consolas" panose="020B0609020204030204" pitchFamily="49" charset="0"/>
              </a:rPr>
              <a:t> </a:t>
            </a:r>
            <a:r>
              <a:rPr lang="en-US" sz="2000" dirty="0" err="1">
                <a:latin typeface="Consolas" panose="020B0609020204030204" pitchFamily="49" charset="0"/>
              </a:rPr>
              <a:t>Fiyatı</a:t>
            </a:r>
            <a:r>
              <a:rPr lang="en-US" sz="2000" dirty="0">
                <a:latin typeface="Consolas" panose="020B0609020204030204" pitchFamily="49" charset="0"/>
              </a:rPr>
              <a:t>" From Products</a:t>
            </a:r>
          </a:p>
          <a:p>
            <a:pPr marL="0" indent="0">
              <a:buNone/>
            </a:pPr>
            <a:r>
              <a:rPr lang="tr-TR" sz="2000" dirty="0">
                <a:latin typeface="Consolas" panose="020B0609020204030204" pitchFamily="49" charset="0"/>
              </a:rPr>
              <a:t>GROUP BY </a:t>
            </a:r>
            <a:r>
              <a:rPr lang="tr-TR" sz="2000" dirty="0" err="1">
                <a:latin typeface="Consolas" panose="020B0609020204030204" pitchFamily="49" charset="0"/>
              </a:rPr>
              <a:t>ProductName</a:t>
            </a:r>
            <a:endParaRPr lang="tr-TR" sz="20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</a:rPr>
              <a:t>ORDER BY MAX(</a:t>
            </a:r>
            <a:r>
              <a:rPr lang="en-US" sz="2000" dirty="0" err="1">
                <a:latin typeface="Consolas" panose="020B0609020204030204" pitchFamily="49" charset="0"/>
              </a:rPr>
              <a:t>UnitPrice</a:t>
            </a:r>
            <a:r>
              <a:rPr lang="en-US" sz="2000" dirty="0">
                <a:latin typeface="Consolas" panose="020B0609020204030204" pitchFamily="49" charset="0"/>
              </a:rPr>
              <a:t>) DESC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</a:rPr>
              <a:t>OFFSET 0 ROWS FETCH NEXT 1 ROWS ONLY;</a:t>
            </a:r>
            <a:endParaRPr lang="tr-TR" sz="2000" dirty="0"/>
          </a:p>
        </p:txBody>
      </p:sp>
    </p:spTree>
    <p:extLst>
      <p:ext uri="{BB962C8B-B14F-4D97-AF65-F5344CB8AC3E}">
        <p14:creationId xmlns:p14="http://schemas.microsoft.com/office/powerpoint/2010/main" val="34631566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B81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İçerik Yer Tutucusu 8" descr="metin, ekran görüntüsü, yazılım, ekran, görüntüleme içeren bir resim&#10;&#10;Açıklama otomatik olarak oluşturuldu">
            <a:extLst>
              <a:ext uri="{FF2B5EF4-FFF2-40B4-BE49-F238E27FC236}">
                <a16:creationId xmlns:a16="http://schemas.microsoft.com/office/drawing/2014/main" id="{180FAA8C-B7D6-24C7-1567-ADC4F4D75E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95" t="42101" r="9090" b="10729"/>
          <a:stretch/>
        </p:blipFill>
        <p:spPr>
          <a:xfrm>
            <a:off x="643467" y="1469061"/>
            <a:ext cx="10905066" cy="3919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8413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DFC4ED8E-A75F-BC62-945E-CA89D5F33F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7645"/>
            <a:ext cx="10515600" cy="5809318"/>
          </a:xfrm>
        </p:spPr>
        <p:txBody>
          <a:bodyPr/>
          <a:lstStyle/>
          <a:p>
            <a:pPr marL="0" indent="0">
              <a:buNone/>
            </a:pPr>
            <a:r>
              <a:rPr lang="tr-TR" dirty="0"/>
              <a:t>6)	Çalışan başına düşen sipariş sayısını gösteren liste.</a:t>
            </a:r>
          </a:p>
          <a:p>
            <a:pPr marL="0" indent="0">
              <a:buNone/>
            </a:pPr>
            <a:endParaRPr lang="tr-TR" dirty="0"/>
          </a:p>
          <a:p>
            <a:pPr marL="0" indent="0">
              <a:buNone/>
            </a:pPr>
            <a:r>
              <a:rPr lang="tr-TR" sz="18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tr-TR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tr-TR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e</a:t>
            </a:r>
            <a:r>
              <a:rPr lang="tr-TR" sz="1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tr-TR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FirstName</a:t>
            </a:r>
            <a:r>
              <a:rPr lang="tr-TR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tr-TR" sz="1800" dirty="0">
                <a:solidFill>
                  <a:srgbClr val="808080"/>
                </a:solidFill>
                <a:latin typeface="Consolas" panose="020B0609020204030204" pitchFamily="49" charset="0"/>
              </a:rPr>
              <a:t>+</a:t>
            </a:r>
            <a:r>
              <a:rPr lang="tr-TR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tr-TR" sz="1800" dirty="0">
                <a:solidFill>
                  <a:srgbClr val="FF0000"/>
                </a:solidFill>
                <a:latin typeface="Consolas" panose="020B0609020204030204" pitchFamily="49" charset="0"/>
              </a:rPr>
              <a:t>' '</a:t>
            </a:r>
            <a:r>
              <a:rPr lang="tr-TR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tr-TR" sz="1800" dirty="0">
                <a:solidFill>
                  <a:srgbClr val="808080"/>
                </a:solidFill>
                <a:latin typeface="Consolas" panose="020B0609020204030204" pitchFamily="49" charset="0"/>
              </a:rPr>
              <a:t>+</a:t>
            </a:r>
            <a:r>
              <a:rPr lang="tr-TR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tr-TR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e</a:t>
            </a:r>
            <a:r>
              <a:rPr lang="tr-TR" sz="1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tr-TR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LastName</a:t>
            </a:r>
            <a:r>
              <a:rPr lang="tr-TR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tr-TR" sz="1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tr-TR" sz="1800" dirty="0">
                <a:solidFill>
                  <a:srgbClr val="000000"/>
                </a:solidFill>
                <a:latin typeface="Consolas" panose="020B0609020204030204" pitchFamily="49" charset="0"/>
              </a:rPr>
              <a:t> "İşçi Adı-Soyadı"</a:t>
            </a:r>
            <a:r>
              <a:rPr lang="tr-TR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tr-TR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tr-TR" sz="1800" dirty="0">
                <a:solidFill>
                  <a:srgbClr val="FF00FF"/>
                </a:solidFill>
                <a:latin typeface="Consolas" panose="020B0609020204030204" pitchFamily="49" charset="0"/>
              </a:rPr>
              <a:t>COUNT</a:t>
            </a:r>
            <a:r>
              <a:rPr lang="tr-TR" sz="1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tr-TR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</a:t>
            </a:r>
            <a:r>
              <a:rPr lang="tr-TR" sz="1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tr-TR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OrderID</a:t>
            </a:r>
            <a:r>
              <a:rPr lang="tr-TR" sz="1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tr-TR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tr-TR" sz="1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tr-TR" sz="1800" dirty="0">
                <a:solidFill>
                  <a:srgbClr val="000000"/>
                </a:solidFill>
                <a:latin typeface="Consolas" panose="020B0609020204030204" pitchFamily="49" charset="0"/>
              </a:rPr>
              <a:t> "Sipariş Sayısı"</a:t>
            </a:r>
          </a:p>
          <a:p>
            <a:pPr marL="0" indent="0">
              <a:buNone/>
            </a:pPr>
            <a:r>
              <a:rPr lang="tr-TR" sz="18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tr-TR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tr-TR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Employees</a:t>
            </a:r>
            <a:r>
              <a:rPr lang="tr-TR" sz="1800" dirty="0">
                <a:solidFill>
                  <a:srgbClr val="000000"/>
                </a:solidFill>
                <a:latin typeface="Consolas" panose="020B0609020204030204" pitchFamily="49" charset="0"/>
              </a:rPr>
              <a:t> e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LEFT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Orders o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e</a:t>
            </a:r>
            <a:r>
              <a:rPr lang="en-US" sz="1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EmployeeID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</a:t>
            </a:r>
            <a:r>
              <a:rPr lang="en-US" sz="1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EmployeeID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GROUP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e</a:t>
            </a:r>
            <a:r>
              <a:rPr lang="en-US" sz="1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FirstName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e</a:t>
            </a:r>
            <a:r>
              <a:rPr lang="en-US" sz="1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LastName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ORDER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"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Sipariş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Sayısı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"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DESC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tr-TR" sz="18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pic>
        <p:nvPicPr>
          <p:cNvPr id="5" name="Resim 4" descr="metin, ekran görüntüsü, yazılım, ekran, görüntüleme içeren bir resim&#10;&#10;Açıklama otomatik olarak oluşturuldu">
            <a:extLst>
              <a:ext uri="{FF2B5EF4-FFF2-40B4-BE49-F238E27FC236}">
                <a16:creationId xmlns:a16="http://schemas.microsoft.com/office/drawing/2014/main" id="{77C49986-3821-76C5-4401-943935FBAA4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34" t="42269" r="46782" b="11064"/>
          <a:stretch/>
        </p:blipFill>
        <p:spPr>
          <a:xfrm>
            <a:off x="6517532" y="2840476"/>
            <a:ext cx="4387175" cy="3200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2146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D10129F1-9446-A2DC-B358-96F58826A3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/>
          <a:p>
            <a:pPr marL="514350" indent="-514350">
              <a:buAutoNum type="arabicParenR" startAt="7"/>
            </a:pPr>
            <a:r>
              <a:rPr lang="fi-FI" sz="2200" dirty="0"/>
              <a:t>1997 yılında verilen siparişleri listeleyin.</a:t>
            </a:r>
            <a:endParaRPr lang="tr-TR" sz="2200" dirty="0"/>
          </a:p>
          <a:p>
            <a:pPr marL="0" indent="0">
              <a:buNone/>
            </a:pPr>
            <a:endParaRPr lang="tr-TR" sz="2200" dirty="0"/>
          </a:p>
          <a:p>
            <a:pPr marL="0" indent="0">
              <a:buNone/>
            </a:pPr>
            <a:r>
              <a:rPr lang="en-US" sz="2200" dirty="0">
                <a:latin typeface="Consolas" panose="020B0609020204030204" pitchFamily="49" charset="0"/>
              </a:rPr>
              <a:t>SELECT * FROM Orders WHERE YEAR(</a:t>
            </a:r>
            <a:r>
              <a:rPr lang="en-US" sz="2200" dirty="0" err="1">
                <a:latin typeface="Consolas" panose="020B0609020204030204" pitchFamily="49" charset="0"/>
              </a:rPr>
              <a:t>OrderDate</a:t>
            </a:r>
            <a:r>
              <a:rPr lang="en-US" sz="2200" dirty="0">
                <a:latin typeface="Consolas" panose="020B0609020204030204" pitchFamily="49" charset="0"/>
              </a:rPr>
              <a:t>) = 1997;</a:t>
            </a:r>
          </a:p>
          <a:p>
            <a:pPr marL="0" indent="0">
              <a:buNone/>
            </a:pPr>
            <a:endParaRPr lang="tr-TR" sz="22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200" dirty="0">
                <a:latin typeface="Consolas" panose="020B0609020204030204" pitchFamily="49" charset="0"/>
              </a:rPr>
              <a:t>SELECT * FROM Orders WHERE </a:t>
            </a:r>
            <a:r>
              <a:rPr lang="en-US" sz="2200" dirty="0" err="1">
                <a:latin typeface="Consolas" panose="020B0609020204030204" pitchFamily="49" charset="0"/>
              </a:rPr>
              <a:t>OrderDate</a:t>
            </a:r>
            <a:r>
              <a:rPr lang="en-US" sz="2200" dirty="0">
                <a:latin typeface="Consolas" panose="020B0609020204030204" pitchFamily="49" charset="0"/>
              </a:rPr>
              <a:t> between '1997-01-01' and '1997-12-31';</a:t>
            </a:r>
            <a:endParaRPr lang="tr-TR" sz="2200" dirty="0"/>
          </a:p>
        </p:txBody>
      </p:sp>
    </p:spTree>
    <p:extLst>
      <p:ext uri="{BB962C8B-B14F-4D97-AF65-F5344CB8AC3E}">
        <p14:creationId xmlns:p14="http://schemas.microsoft.com/office/powerpoint/2010/main" val="41644854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İçerik Yer Tutucusu 4" descr="metin, ekran görüntüsü, yazılım, ekran, görüntüleme içeren bir resim&#10;&#10;Açıklama otomatik olarak oluşturuldu">
            <a:extLst>
              <a:ext uri="{FF2B5EF4-FFF2-40B4-BE49-F238E27FC236}">
                <a16:creationId xmlns:a16="http://schemas.microsoft.com/office/drawing/2014/main" id="{91C11D0A-5A4C-2A56-4F0F-6F3F4B48D6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78" t="27078" b="8270"/>
          <a:stretch/>
        </p:blipFill>
        <p:spPr>
          <a:xfrm>
            <a:off x="457200" y="953031"/>
            <a:ext cx="11277600" cy="4951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0404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C9B6F6CA-BFD6-249C-6315-CBEB0D0F5A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/>
          <a:p>
            <a:pPr marL="514350" indent="-514350">
              <a:buAutoNum type="arabicParenR" startAt="8"/>
            </a:pPr>
            <a:r>
              <a:rPr lang="tr-TR" sz="2200" dirty="0"/>
              <a:t>Ürünleri fiyat aralıklarına göre kategorilere ayırarak listeleyin.</a:t>
            </a:r>
          </a:p>
          <a:p>
            <a:pPr marL="514350" indent="-514350">
              <a:buAutoNum type="arabicParenR" startAt="8"/>
            </a:pPr>
            <a:endParaRPr lang="tr-TR" sz="2200" dirty="0"/>
          </a:p>
          <a:p>
            <a:pPr marL="0" indent="0">
              <a:buNone/>
            </a:pPr>
            <a:r>
              <a:rPr lang="en-US" sz="2200" dirty="0">
                <a:latin typeface="Consolas" panose="020B0609020204030204" pitchFamily="49" charset="0"/>
              </a:rPr>
              <a:t>SELECT ProductName as "</a:t>
            </a:r>
            <a:r>
              <a:rPr lang="en-US" sz="2200" dirty="0" err="1">
                <a:latin typeface="Consolas" panose="020B0609020204030204" pitchFamily="49" charset="0"/>
              </a:rPr>
              <a:t>Ürün</a:t>
            </a:r>
            <a:r>
              <a:rPr lang="en-US" sz="2200" dirty="0">
                <a:latin typeface="Consolas" panose="020B0609020204030204" pitchFamily="49" charset="0"/>
              </a:rPr>
              <a:t> </a:t>
            </a:r>
            <a:r>
              <a:rPr lang="en-US" sz="2200" dirty="0" err="1">
                <a:latin typeface="Consolas" panose="020B0609020204030204" pitchFamily="49" charset="0"/>
              </a:rPr>
              <a:t>Adı</a:t>
            </a:r>
            <a:r>
              <a:rPr lang="en-US" sz="2200" dirty="0">
                <a:latin typeface="Consolas" panose="020B0609020204030204" pitchFamily="49" charset="0"/>
              </a:rPr>
              <a:t>", </a:t>
            </a:r>
            <a:r>
              <a:rPr lang="en-US" sz="2200" dirty="0" err="1">
                <a:latin typeface="Consolas" panose="020B0609020204030204" pitchFamily="49" charset="0"/>
              </a:rPr>
              <a:t>UnitPrice</a:t>
            </a:r>
            <a:r>
              <a:rPr lang="en-US" sz="2200" dirty="0">
                <a:latin typeface="Consolas" panose="020B0609020204030204" pitchFamily="49" charset="0"/>
              </a:rPr>
              <a:t> as "</a:t>
            </a:r>
            <a:r>
              <a:rPr lang="en-US" sz="2200" dirty="0" err="1">
                <a:latin typeface="Consolas" panose="020B0609020204030204" pitchFamily="49" charset="0"/>
              </a:rPr>
              <a:t>Birim</a:t>
            </a:r>
            <a:r>
              <a:rPr lang="en-US" sz="2200" dirty="0">
                <a:latin typeface="Consolas" panose="020B0609020204030204" pitchFamily="49" charset="0"/>
              </a:rPr>
              <a:t> </a:t>
            </a:r>
            <a:r>
              <a:rPr lang="en-US" sz="2200" dirty="0" err="1">
                <a:latin typeface="Consolas" panose="020B0609020204030204" pitchFamily="49" charset="0"/>
              </a:rPr>
              <a:t>Fiyat</a:t>
            </a:r>
            <a:r>
              <a:rPr lang="en-US" sz="2200" dirty="0">
                <a:latin typeface="Consolas" panose="020B0609020204030204" pitchFamily="49" charset="0"/>
              </a:rPr>
              <a:t>", </a:t>
            </a:r>
          </a:p>
          <a:p>
            <a:pPr marL="0" indent="0">
              <a:buNone/>
            </a:pPr>
            <a:r>
              <a:rPr lang="tr-TR" sz="2200" dirty="0">
                <a:latin typeface="Consolas" panose="020B0609020204030204" pitchFamily="49" charset="0"/>
              </a:rPr>
              <a:t>       CASE </a:t>
            </a:r>
          </a:p>
          <a:p>
            <a:pPr marL="0" indent="0">
              <a:buNone/>
            </a:pPr>
            <a:r>
              <a:rPr lang="en-US" sz="2200" dirty="0">
                <a:latin typeface="Consolas" panose="020B0609020204030204" pitchFamily="49" charset="0"/>
              </a:rPr>
              <a:t>           WHEN </a:t>
            </a:r>
            <a:r>
              <a:rPr lang="en-US" sz="2200" dirty="0" err="1">
                <a:latin typeface="Consolas" panose="020B0609020204030204" pitchFamily="49" charset="0"/>
              </a:rPr>
              <a:t>UnitPrice</a:t>
            </a:r>
            <a:r>
              <a:rPr lang="en-US" sz="2200" dirty="0">
                <a:latin typeface="Consolas" panose="020B0609020204030204" pitchFamily="49" charset="0"/>
              </a:rPr>
              <a:t> &lt; 20 THEN '</a:t>
            </a:r>
            <a:r>
              <a:rPr lang="en-US" sz="2200" dirty="0" err="1">
                <a:latin typeface="Consolas" panose="020B0609020204030204" pitchFamily="49" charset="0"/>
              </a:rPr>
              <a:t>Ucuz</a:t>
            </a:r>
            <a:r>
              <a:rPr lang="en-US" sz="2200" dirty="0">
                <a:latin typeface="Consolas" panose="020B0609020204030204" pitchFamily="49" charset="0"/>
              </a:rPr>
              <a:t>'</a:t>
            </a:r>
          </a:p>
          <a:p>
            <a:pPr marL="0" indent="0">
              <a:buNone/>
            </a:pPr>
            <a:r>
              <a:rPr lang="en-US" sz="2200" dirty="0">
                <a:latin typeface="Consolas" panose="020B0609020204030204" pitchFamily="49" charset="0"/>
              </a:rPr>
              <a:t>           WHEN </a:t>
            </a:r>
            <a:r>
              <a:rPr lang="en-US" sz="2200" dirty="0" err="1">
                <a:latin typeface="Consolas" panose="020B0609020204030204" pitchFamily="49" charset="0"/>
              </a:rPr>
              <a:t>UnitPrice</a:t>
            </a:r>
            <a:r>
              <a:rPr lang="en-US" sz="2200" dirty="0">
                <a:latin typeface="Consolas" panose="020B0609020204030204" pitchFamily="49" charset="0"/>
              </a:rPr>
              <a:t> BETWEEN 20 AND 50 THEN '</a:t>
            </a:r>
            <a:r>
              <a:rPr lang="en-US" sz="2200" dirty="0" err="1">
                <a:latin typeface="Consolas" panose="020B0609020204030204" pitchFamily="49" charset="0"/>
              </a:rPr>
              <a:t>Orta</a:t>
            </a:r>
            <a:r>
              <a:rPr lang="en-US" sz="2200" dirty="0">
                <a:latin typeface="Consolas" panose="020B0609020204030204" pitchFamily="49" charset="0"/>
              </a:rPr>
              <a:t>'</a:t>
            </a:r>
          </a:p>
          <a:p>
            <a:pPr marL="0" indent="0">
              <a:buNone/>
            </a:pPr>
            <a:r>
              <a:rPr lang="tr-TR" sz="2200" dirty="0">
                <a:latin typeface="Consolas" panose="020B0609020204030204" pitchFamily="49" charset="0"/>
              </a:rPr>
              <a:t>           ELSE 'Pahalı'</a:t>
            </a:r>
          </a:p>
          <a:p>
            <a:pPr marL="0" indent="0">
              <a:buNone/>
            </a:pPr>
            <a:r>
              <a:rPr lang="tr-TR" sz="2200" dirty="0">
                <a:latin typeface="Consolas" panose="020B0609020204030204" pitchFamily="49" charset="0"/>
              </a:rPr>
              <a:t>       END AS "Kategorisi"</a:t>
            </a:r>
          </a:p>
          <a:p>
            <a:pPr marL="0" indent="0">
              <a:buNone/>
            </a:pPr>
            <a:r>
              <a:rPr lang="tr-TR" sz="2200" dirty="0">
                <a:latin typeface="Consolas" panose="020B0609020204030204" pitchFamily="49" charset="0"/>
              </a:rPr>
              <a:t>FROM </a:t>
            </a:r>
            <a:r>
              <a:rPr lang="tr-TR" sz="2200" dirty="0" err="1">
                <a:latin typeface="Consolas" panose="020B0609020204030204" pitchFamily="49" charset="0"/>
              </a:rPr>
              <a:t>Products</a:t>
            </a:r>
            <a:r>
              <a:rPr lang="tr-TR" sz="2200" dirty="0"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endParaRPr lang="tr-TR" sz="2200" dirty="0"/>
          </a:p>
        </p:txBody>
      </p:sp>
    </p:spTree>
    <p:extLst>
      <p:ext uri="{BB962C8B-B14F-4D97-AF65-F5344CB8AC3E}">
        <p14:creationId xmlns:p14="http://schemas.microsoft.com/office/powerpoint/2010/main" val="29172673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İçerik Yer Tutucusu 4" descr="metin, ekran görüntüsü, yazılım, ekran, görüntüleme içeren bir resim&#10;&#10;Açıklama otomatik olarak oluşturuldu">
            <a:extLst>
              <a:ext uri="{FF2B5EF4-FFF2-40B4-BE49-F238E27FC236}">
                <a16:creationId xmlns:a16="http://schemas.microsoft.com/office/drawing/2014/main" id="{F60EC11C-DE38-3F56-E30A-08553FB6F2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76" t="33460" b="8157"/>
          <a:stretch/>
        </p:blipFill>
        <p:spPr>
          <a:xfrm>
            <a:off x="517268" y="1177046"/>
            <a:ext cx="10719799" cy="4260715"/>
          </a:xfrm>
        </p:spPr>
      </p:pic>
    </p:spTree>
    <p:extLst>
      <p:ext uri="{BB962C8B-B14F-4D97-AF65-F5344CB8AC3E}">
        <p14:creationId xmlns:p14="http://schemas.microsoft.com/office/powerpoint/2010/main" val="28319100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7">
            <a:extLst>
              <a:ext uri="{FF2B5EF4-FFF2-40B4-BE49-F238E27FC236}">
                <a16:creationId xmlns:a16="http://schemas.microsoft.com/office/drawing/2014/main" id="{1BB867FF-FC45-48F7-8104-F89BE54909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9">
            <a:extLst>
              <a:ext uri="{FF2B5EF4-FFF2-40B4-BE49-F238E27FC236}">
                <a16:creationId xmlns:a16="http://schemas.microsoft.com/office/drawing/2014/main" id="{8BB56887-D0D5-4F0C-9E19-7247EB83C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V="1">
            <a:off x="555710" y="2183223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FD4E27D7-1EB2-AF9A-DF29-65FE686419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99226"/>
            <a:ext cx="10515600" cy="5077737"/>
          </a:xfrm>
        </p:spPr>
        <p:txBody>
          <a:bodyPr>
            <a:normAutofit/>
          </a:bodyPr>
          <a:lstStyle/>
          <a:p>
            <a:pPr marL="514350" indent="-514350">
              <a:buAutoNum type="arabicParenR" startAt="9"/>
            </a:pPr>
            <a:r>
              <a:rPr lang="tr-TR" sz="1500" b="1" dirty="0"/>
              <a:t>En çok sipariş verilen ürünün adını ve sipariş adedini bulun.</a:t>
            </a:r>
          </a:p>
          <a:p>
            <a:pPr marL="0" indent="0">
              <a:buNone/>
            </a:pPr>
            <a:endParaRPr lang="tr-TR" sz="1500" dirty="0"/>
          </a:p>
          <a:p>
            <a:pPr marL="0" indent="0">
              <a:buNone/>
            </a:pPr>
            <a:r>
              <a:rPr lang="en-US" sz="1500" dirty="0">
                <a:latin typeface="Consolas" panose="020B0609020204030204" pitchFamily="49" charset="0"/>
              </a:rPr>
              <a:t>SELECT TOP 1 </a:t>
            </a:r>
            <a:r>
              <a:rPr lang="en-US" sz="1500" dirty="0" err="1">
                <a:latin typeface="Consolas" panose="020B0609020204030204" pitchFamily="49" charset="0"/>
              </a:rPr>
              <a:t>p.ProductName</a:t>
            </a:r>
            <a:r>
              <a:rPr lang="en-US" sz="1500" dirty="0">
                <a:latin typeface="Consolas" panose="020B0609020204030204" pitchFamily="49" charset="0"/>
              </a:rPr>
              <a:t> as "</a:t>
            </a:r>
            <a:r>
              <a:rPr lang="en-US" sz="1500" dirty="0" err="1">
                <a:latin typeface="Consolas" panose="020B0609020204030204" pitchFamily="49" charset="0"/>
              </a:rPr>
              <a:t>Ürün</a:t>
            </a:r>
            <a:r>
              <a:rPr lang="en-US" sz="1500" dirty="0">
                <a:latin typeface="Consolas" panose="020B0609020204030204" pitchFamily="49" charset="0"/>
              </a:rPr>
              <a:t> </a:t>
            </a:r>
            <a:r>
              <a:rPr lang="en-US" sz="1500" dirty="0" err="1">
                <a:latin typeface="Consolas" panose="020B0609020204030204" pitchFamily="49" charset="0"/>
              </a:rPr>
              <a:t>Adı</a:t>
            </a:r>
            <a:r>
              <a:rPr lang="en-US" sz="1500" dirty="0">
                <a:latin typeface="Consolas" panose="020B0609020204030204" pitchFamily="49" charset="0"/>
              </a:rPr>
              <a:t>", SUM(</a:t>
            </a:r>
            <a:r>
              <a:rPr lang="en-US" sz="1500" dirty="0" err="1">
                <a:latin typeface="Consolas" panose="020B0609020204030204" pitchFamily="49" charset="0"/>
              </a:rPr>
              <a:t>od.Quantity</a:t>
            </a:r>
            <a:r>
              <a:rPr lang="en-US" sz="1500" dirty="0">
                <a:latin typeface="Consolas" panose="020B0609020204030204" pitchFamily="49" charset="0"/>
              </a:rPr>
              <a:t>) AS "</a:t>
            </a:r>
            <a:r>
              <a:rPr lang="en-US" sz="1500" dirty="0" err="1">
                <a:latin typeface="Consolas" panose="020B0609020204030204" pitchFamily="49" charset="0"/>
              </a:rPr>
              <a:t>Toplam</a:t>
            </a:r>
            <a:r>
              <a:rPr lang="en-US" sz="1500" dirty="0">
                <a:latin typeface="Consolas" panose="020B0609020204030204" pitchFamily="49" charset="0"/>
              </a:rPr>
              <a:t> </a:t>
            </a:r>
            <a:r>
              <a:rPr lang="en-US" sz="1500" dirty="0" err="1">
                <a:latin typeface="Consolas" panose="020B0609020204030204" pitchFamily="49" charset="0"/>
              </a:rPr>
              <a:t>Miktar</a:t>
            </a:r>
            <a:r>
              <a:rPr lang="en-US" sz="1500" dirty="0">
                <a:latin typeface="Consolas" panose="020B0609020204030204" pitchFamily="49" charset="0"/>
              </a:rPr>
              <a:t>"</a:t>
            </a:r>
          </a:p>
          <a:p>
            <a:pPr marL="0" indent="0">
              <a:buNone/>
            </a:pPr>
            <a:r>
              <a:rPr lang="tr-TR" sz="1500" dirty="0">
                <a:latin typeface="Consolas" panose="020B0609020204030204" pitchFamily="49" charset="0"/>
              </a:rPr>
              <a:t>FROM [</a:t>
            </a:r>
            <a:r>
              <a:rPr lang="tr-TR" sz="1500" dirty="0" err="1">
                <a:latin typeface="Consolas" panose="020B0609020204030204" pitchFamily="49" charset="0"/>
              </a:rPr>
              <a:t>Order</a:t>
            </a:r>
            <a:r>
              <a:rPr lang="tr-TR" sz="1500" dirty="0">
                <a:latin typeface="Consolas" panose="020B0609020204030204" pitchFamily="49" charset="0"/>
              </a:rPr>
              <a:t> </a:t>
            </a:r>
            <a:r>
              <a:rPr lang="tr-TR" sz="1500" dirty="0" err="1">
                <a:latin typeface="Consolas" panose="020B0609020204030204" pitchFamily="49" charset="0"/>
              </a:rPr>
              <a:t>Details</a:t>
            </a:r>
            <a:r>
              <a:rPr lang="tr-TR" sz="1500" dirty="0">
                <a:latin typeface="Consolas" panose="020B0609020204030204" pitchFamily="49" charset="0"/>
              </a:rPr>
              <a:t>] od</a:t>
            </a:r>
          </a:p>
          <a:p>
            <a:pPr marL="0" indent="0">
              <a:buNone/>
            </a:pPr>
            <a:r>
              <a:rPr lang="en-US" sz="1500" dirty="0">
                <a:latin typeface="Consolas" panose="020B0609020204030204" pitchFamily="49" charset="0"/>
              </a:rPr>
              <a:t>JOIN Products p ON </a:t>
            </a:r>
            <a:r>
              <a:rPr lang="en-US" sz="1500" dirty="0" err="1">
                <a:latin typeface="Consolas" panose="020B0609020204030204" pitchFamily="49" charset="0"/>
              </a:rPr>
              <a:t>od.ProductID</a:t>
            </a:r>
            <a:r>
              <a:rPr lang="en-US" sz="1500" dirty="0">
                <a:latin typeface="Consolas" panose="020B0609020204030204" pitchFamily="49" charset="0"/>
              </a:rPr>
              <a:t> = </a:t>
            </a:r>
            <a:r>
              <a:rPr lang="en-US" sz="1500" dirty="0" err="1">
                <a:latin typeface="Consolas" panose="020B0609020204030204" pitchFamily="49" charset="0"/>
              </a:rPr>
              <a:t>p.ProductID</a:t>
            </a:r>
            <a:endParaRPr lang="en-US" sz="15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tr-TR" sz="1500" dirty="0">
                <a:latin typeface="Consolas" panose="020B0609020204030204" pitchFamily="49" charset="0"/>
              </a:rPr>
              <a:t>GROUP BY </a:t>
            </a:r>
            <a:r>
              <a:rPr lang="tr-TR" sz="1500" dirty="0" err="1">
                <a:latin typeface="Consolas" panose="020B0609020204030204" pitchFamily="49" charset="0"/>
              </a:rPr>
              <a:t>p.ProductName</a:t>
            </a:r>
            <a:endParaRPr lang="tr-TR" sz="15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500" dirty="0">
                <a:latin typeface="Consolas" panose="020B0609020204030204" pitchFamily="49" charset="0"/>
              </a:rPr>
              <a:t>ORDER BY "</a:t>
            </a:r>
            <a:r>
              <a:rPr lang="en-US" sz="1500" dirty="0" err="1">
                <a:latin typeface="Consolas" panose="020B0609020204030204" pitchFamily="49" charset="0"/>
              </a:rPr>
              <a:t>Toplam</a:t>
            </a:r>
            <a:r>
              <a:rPr lang="en-US" sz="1500" dirty="0">
                <a:latin typeface="Consolas" panose="020B0609020204030204" pitchFamily="49" charset="0"/>
              </a:rPr>
              <a:t> </a:t>
            </a:r>
            <a:r>
              <a:rPr lang="en-US" sz="1500" dirty="0" err="1">
                <a:latin typeface="Consolas" panose="020B0609020204030204" pitchFamily="49" charset="0"/>
              </a:rPr>
              <a:t>Miktar</a:t>
            </a:r>
            <a:r>
              <a:rPr lang="en-US" sz="1500" dirty="0">
                <a:latin typeface="Consolas" panose="020B0609020204030204" pitchFamily="49" charset="0"/>
              </a:rPr>
              <a:t>" DESC;</a:t>
            </a:r>
          </a:p>
          <a:p>
            <a:pPr marL="0" indent="0">
              <a:buNone/>
            </a:pPr>
            <a:endParaRPr lang="tr-TR" sz="15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tr-TR" sz="1500" dirty="0">
                <a:latin typeface="Consolas" panose="020B0609020204030204" pitchFamily="49" charset="0"/>
              </a:rPr>
              <a:t>SELECT </a:t>
            </a:r>
            <a:r>
              <a:rPr lang="tr-TR" sz="1500" dirty="0" err="1">
                <a:latin typeface="Consolas" panose="020B0609020204030204" pitchFamily="49" charset="0"/>
              </a:rPr>
              <a:t>p.ProductName</a:t>
            </a:r>
            <a:r>
              <a:rPr lang="tr-TR" sz="1500" dirty="0">
                <a:latin typeface="Consolas" panose="020B0609020204030204" pitchFamily="49" charset="0"/>
              </a:rPr>
              <a:t> as "Ürün Adı", SUM(</a:t>
            </a:r>
            <a:r>
              <a:rPr lang="tr-TR" sz="1500" dirty="0" err="1">
                <a:latin typeface="Consolas" panose="020B0609020204030204" pitchFamily="49" charset="0"/>
              </a:rPr>
              <a:t>od.Quantity</a:t>
            </a:r>
            <a:r>
              <a:rPr lang="tr-TR" sz="1500" dirty="0">
                <a:latin typeface="Consolas" panose="020B0609020204030204" pitchFamily="49" charset="0"/>
              </a:rPr>
              <a:t>) AS "Toplam Miktar"</a:t>
            </a:r>
          </a:p>
          <a:p>
            <a:pPr marL="0" indent="0">
              <a:buNone/>
            </a:pPr>
            <a:r>
              <a:rPr lang="tr-TR" sz="1500" dirty="0">
                <a:latin typeface="Consolas" panose="020B0609020204030204" pitchFamily="49" charset="0"/>
              </a:rPr>
              <a:t>FROM [</a:t>
            </a:r>
            <a:r>
              <a:rPr lang="tr-TR" sz="1500" dirty="0" err="1">
                <a:latin typeface="Consolas" panose="020B0609020204030204" pitchFamily="49" charset="0"/>
              </a:rPr>
              <a:t>Order</a:t>
            </a:r>
            <a:r>
              <a:rPr lang="tr-TR" sz="1500" dirty="0">
                <a:latin typeface="Consolas" panose="020B0609020204030204" pitchFamily="49" charset="0"/>
              </a:rPr>
              <a:t> </a:t>
            </a:r>
            <a:r>
              <a:rPr lang="tr-TR" sz="1500" dirty="0" err="1">
                <a:latin typeface="Consolas" panose="020B0609020204030204" pitchFamily="49" charset="0"/>
              </a:rPr>
              <a:t>Details</a:t>
            </a:r>
            <a:r>
              <a:rPr lang="tr-TR" sz="1500" dirty="0">
                <a:latin typeface="Consolas" panose="020B0609020204030204" pitchFamily="49" charset="0"/>
              </a:rPr>
              <a:t>] od</a:t>
            </a:r>
          </a:p>
          <a:p>
            <a:pPr marL="0" indent="0">
              <a:buNone/>
            </a:pPr>
            <a:r>
              <a:rPr lang="en-US" sz="1500" dirty="0">
                <a:latin typeface="Consolas" panose="020B0609020204030204" pitchFamily="49" charset="0"/>
              </a:rPr>
              <a:t>JOIN Products p ON </a:t>
            </a:r>
            <a:r>
              <a:rPr lang="en-US" sz="1500" dirty="0" err="1">
                <a:latin typeface="Consolas" panose="020B0609020204030204" pitchFamily="49" charset="0"/>
              </a:rPr>
              <a:t>od.ProductID</a:t>
            </a:r>
            <a:r>
              <a:rPr lang="en-US" sz="1500" dirty="0">
                <a:latin typeface="Consolas" panose="020B0609020204030204" pitchFamily="49" charset="0"/>
              </a:rPr>
              <a:t> = </a:t>
            </a:r>
            <a:r>
              <a:rPr lang="en-US" sz="1500" dirty="0" err="1">
                <a:latin typeface="Consolas" panose="020B0609020204030204" pitchFamily="49" charset="0"/>
              </a:rPr>
              <a:t>p.ProductID</a:t>
            </a:r>
            <a:endParaRPr lang="en-US" sz="15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tr-TR" sz="1500" dirty="0">
                <a:latin typeface="Consolas" panose="020B0609020204030204" pitchFamily="49" charset="0"/>
              </a:rPr>
              <a:t>GROUP BY </a:t>
            </a:r>
            <a:r>
              <a:rPr lang="tr-TR" sz="1500" dirty="0" err="1">
                <a:latin typeface="Consolas" panose="020B0609020204030204" pitchFamily="49" charset="0"/>
              </a:rPr>
              <a:t>p.ProductName</a:t>
            </a:r>
            <a:endParaRPr lang="tr-TR" sz="15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500" dirty="0">
                <a:latin typeface="Consolas" panose="020B0609020204030204" pitchFamily="49" charset="0"/>
              </a:rPr>
              <a:t>ORDER BY "</a:t>
            </a:r>
            <a:r>
              <a:rPr lang="en-US" sz="1500" dirty="0" err="1">
                <a:latin typeface="Consolas" panose="020B0609020204030204" pitchFamily="49" charset="0"/>
              </a:rPr>
              <a:t>Toplam</a:t>
            </a:r>
            <a:r>
              <a:rPr lang="en-US" sz="1500" dirty="0">
                <a:latin typeface="Consolas" panose="020B0609020204030204" pitchFamily="49" charset="0"/>
              </a:rPr>
              <a:t> </a:t>
            </a:r>
            <a:r>
              <a:rPr lang="en-US" sz="1500" dirty="0" err="1">
                <a:latin typeface="Consolas" panose="020B0609020204030204" pitchFamily="49" charset="0"/>
              </a:rPr>
              <a:t>Miktar</a:t>
            </a:r>
            <a:r>
              <a:rPr lang="en-US" sz="1500" dirty="0">
                <a:latin typeface="Consolas" panose="020B0609020204030204" pitchFamily="49" charset="0"/>
              </a:rPr>
              <a:t>" DESC</a:t>
            </a:r>
          </a:p>
          <a:p>
            <a:pPr marL="0" indent="0">
              <a:buNone/>
            </a:pPr>
            <a:r>
              <a:rPr lang="en-US" sz="1500" dirty="0">
                <a:latin typeface="Consolas" panose="020B0609020204030204" pitchFamily="49" charset="0"/>
              </a:rPr>
              <a:t>OFFSET 0 ROWS FETCH NEXT 1 ROWS ONLY;</a:t>
            </a:r>
            <a:endParaRPr lang="tr-TR" sz="1500" dirty="0"/>
          </a:p>
        </p:txBody>
      </p:sp>
    </p:spTree>
    <p:extLst>
      <p:ext uri="{BB962C8B-B14F-4D97-AF65-F5344CB8AC3E}">
        <p14:creationId xmlns:p14="http://schemas.microsoft.com/office/powerpoint/2010/main" val="6684788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034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İçerik Yer Tutucusu 4" descr="metin, ekran görüntüsü, yazılım, ekran, görüntüleme içeren bir resim&#10;&#10;Açıklama otomatik olarak oluşturuldu">
            <a:extLst>
              <a:ext uri="{FF2B5EF4-FFF2-40B4-BE49-F238E27FC236}">
                <a16:creationId xmlns:a16="http://schemas.microsoft.com/office/drawing/2014/main" id="{DAF7E77F-C392-6EC6-360D-FA5862A94C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91" t="61568" r="34373" b="10331"/>
          <a:stretch/>
        </p:blipFill>
        <p:spPr>
          <a:xfrm>
            <a:off x="643467" y="1664173"/>
            <a:ext cx="10905066" cy="3529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4554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1739CA5-F0F5-48E1-8E8C-F24B71827E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3">
            <a:extLst>
              <a:ext uri="{FF2B5EF4-FFF2-40B4-BE49-F238E27FC236}">
                <a16:creationId xmlns:a16="http://schemas.microsoft.com/office/drawing/2014/main" id="{3EAD2937-F230-41D4-B9C5-975B129BFC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6745" y="640080"/>
            <a:ext cx="10920415" cy="5577818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CD444A3-C338-4886-B7F1-4BA2AF46EB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8024" y="960109"/>
            <a:ext cx="10277856" cy="49377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2FC13C0E-ED7E-8449-5677-EAF75E1794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2656" y="1444741"/>
            <a:ext cx="9357865" cy="1041901"/>
          </a:xfrm>
        </p:spPr>
        <p:txBody>
          <a:bodyPr>
            <a:normAutofit/>
          </a:bodyPr>
          <a:lstStyle/>
          <a:p>
            <a:r>
              <a:rPr lang="tr-TR" sz="4000"/>
              <a:t>Mehmetcan ANGÜN KİM?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7CDD6474-2C65-DA41-6779-7638DA8138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52656" y="2701427"/>
            <a:ext cx="4483324" cy="2699968"/>
          </a:xfrm>
        </p:spPr>
        <p:txBody>
          <a:bodyPr>
            <a:normAutofit/>
          </a:bodyPr>
          <a:lstStyle/>
          <a:p>
            <a:r>
              <a:rPr lang="en-US" sz="2000"/>
              <a:t>IZMIR KATIP CELEBI UNIVERSITY - FACULTY OF SCIENCE Master's Degree: Data Analysis and Machine Learning(2024- Present) </a:t>
            </a:r>
            <a:endParaRPr lang="tr-TR" sz="2000"/>
          </a:p>
          <a:p>
            <a:pPr marL="0" indent="0">
              <a:buNone/>
            </a:pPr>
            <a:endParaRPr lang="tr-TR" sz="2000"/>
          </a:p>
          <a:p>
            <a:r>
              <a:rPr lang="en-US" sz="2000"/>
              <a:t>IZMIR KATIP CELEBI UNIVERSITY - FACULTY OF SCIENCE Bachelor's Degree : Biomedical Engineering(2017-2024)</a:t>
            </a:r>
            <a:endParaRPr lang="tr-TR" sz="2000"/>
          </a:p>
          <a:p>
            <a:pPr marL="0" indent="0">
              <a:buNone/>
            </a:pPr>
            <a:endParaRPr lang="tr-TR" sz="2000"/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6C549BED-179C-DFE8-B5A7-A1967CA77D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56020" y="2701427"/>
            <a:ext cx="4554501" cy="2699968"/>
          </a:xfrm>
        </p:spPr>
        <p:txBody>
          <a:bodyPr>
            <a:normAutofit/>
          </a:bodyPr>
          <a:lstStyle/>
          <a:p>
            <a:r>
              <a:rPr lang="tr-TR" sz="1100" dirty="0"/>
              <a:t>Python 		</a:t>
            </a:r>
            <a:r>
              <a:rPr lang="tr-TR" sz="1100" dirty="0" err="1"/>
              <a:t>BigQuery</a:t>
            </a:r>
            <a:r>
              <a:rPr lang="tr-TR" sz="1100" dirty="0"/>
              <a:t> </a:t>
            </a:r>
          </a:p>
          <a:p>
            <a:r>
              <a:rPr lang="tr-TR" sz="1100" dirty="0"/>
              <a:t>SQL 		</a:t>
            </a:r>
            <a:r>
              <a:rPr lang="tr-TR" sz="1100" dirty="0" err="1"/>
              <a:t>Looker</a:t>
            </a:r>
            <a:r>
              <a:rPr lang="tr-TR" sz="1100" dirty="0"/>
              <a:t> </a:t>
            </a:r>
            <a:r>
              <a:rPr lang="tr-TR" sz="1100" dirty="0" err="1"/>
              <a:t>Studio</a:t>
            </a:r>
            <a:r>
              <a:rPr lang="tr-TR" sz="1100" dirty="0"/>
              <a:t> </a:t>
            </a:r>
          </a:p>
          <a:p>
            <a:r>
              <a:rPr lang="tr-TR" sz="1100" dirty="0"/>
              <a:t>Linux 		Google Cloud Platform </a:t>
            </a:r>
          </a:p>
          <a:p>
            <a:r>
              <a:rPr lang="tr-TR" sz="1100" dirty="0" err="1"/>
              <a:t>Hadoop</a:t>
            </a:r>
            <a:r>
              <a:rPr lang="tr-TR" sz="1100" dirty="0"/>
              <a:t> 		Amazon Web Services</a:t>
            </a:r>
          </a:p>
          <a:p>
            <a:r>
              <a:rPr lang="tr-TR" sz="1100" dirty="0"/>
              <a:t>Apache </a:t>
            </a:r>
            <a:r>
              <a:rPr lang="tr-TR" sz="1100" dirty="0" err="1"/>
              <a:t>Spark</a:t>
            </a:r>
            <a:r>
              <a:rPr lang="tr-TR" sz="1100" dirty="0"/>
              <a:t>	</a:t>
            </a:r>
            <a:r>
              <a:rPr lang="tr-TR" sz="1100" dirty="0" err="1"/>
              <a:t>OracleSQL</a:t>
            </a:r>
            <a:endParaRPr lang="tr-TR" sz="1100" dirty="0"/>
          </a:p>
          <a:p>
            <a:r>
              <a:rPr lang="tr-TR" sz="1100" dirty="0" err="1"/>
              <a:t>Pyspark</a:t>
            </a:r>
            <a:r>
              <a:rPr lang="tr-TR" sz="1100" dirty="0"/>
              <a:t> 		</a:t>
            </a:r>
            <a:r>
              <a:rPr lang="tr-TR" sz="1100" dirty="0" err="1"/>
              <a:t>PostgreSQL</a:t>
            </a:r>
            <a:endParaRPr lang="tr-TR" sz="1100" dirty="0"/>
          </a:p>
          <a:p>
            <a:r>
              <a:rPr lang="tr-TR" sz="1100" dirty="0" err="1"/>
              <a:t>Docker</a:t>
            </a:r>
            <a:r>
              <a:rPr lang="tr-TR" sz="1100" dirty="0"/>
              <a:t> 		Microsoft SQL Server</a:t>
            </a:r>
          </a:p>
          <a:p>
            <a:r>
              <a:rPr lang="tr-TR" sz="1100" dirty="0"/>
              <a:t>Kafka 		</a:t>
            </a:r>
            <a:r>
              <a:rPr lang="tr-TR" sz="1100" dirty="0" err="1"/>
              <a:t>BigQuery</a:t>
            </a:r>
            <a:r>
              <a:rPr lang="tr-TR" sz="1100" dirty="0"/>
              <a:t> 	</a:t>
            </a:r>
          </a:p>
          <a:p>
            <a:r>
              <a:rPr lang="tr-TR" sz="1100" dirty="0" err="1"/>
              <a:t>Pandas</a:t>
            </a:r>
            <a:r>
              <a:rPr lang="tr-TR" sz="1100" dirty="0"/>
              <a:t> 		</a:t>
            </a:r>
            <a:r>
              <a:rPr lang="tr-TR" sz="1100" dirty="0" err="1"/>
              <a:t>Seaborn</a:t>
            </a:r>
            <a:r>
              <a:rPr lang="tr-TR" sz="11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044396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B867FF-FC45-48F7-8104-F89BE54909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BB56887-D0D5-4F0C-9E19-7247EB83C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V="1">
            <a:off x="555710" y="2183223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1811C3B1-FB6F-BD74-2422-878F68A4C8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tr-TR" sz="2600" dirty="0"/>
              <a:t>10)	Ürünler ve kategoriler bilgilerini birleştiren bir görünüm oluşturun.</a:t>
            </a:r>
          </a:p>
          <a:p>
            <a:pPr marL="0" indent="0">
              <a:buNone/>
            </a:pPr>
            <a:endParaRPr lang="tr-TR" sz="2600" dirty="0"/>
          </a:p>
          <a:p>
            <a:pPr marL="0" indent="0">
              <a:buNone/>
            </a:pPr>
            <a:r>
              <a:rPr lang="tr-TR" sz="2600" dirty="0">
                <a:latin typeface="Consolas" panose="020B0609020204030204" pitchFamily="49" charset="0"/>
              </a:rPr>
              <a:t>CREATE VIEW URUNKATEGORİ AS</a:t>
            </a:r>
          </a:p>
          <a:p>
            <a:pPr marL="0" indent="0">
              <a:buNone/>
            </a:pPr>
            <a:r>
              <a:rPr lang="en-US" sz="2600" dirty="0">
                <a:latin typeface="Consolas" panose="020B0609020204030204" pitchFamily="49" charset="0"/>
              </a:rPr>
              <a:t>SELECT </a:t>
            </a:r>
            <a:r>
              <a:rPr lang="en-US" sz="2600" dirty="0" err="1">
                <a:latin typeface="Consolas" panose="020B0609020204030204" pitchFamily="49" charset="0"/>
              </a:rPr>
              <a:t>p.ProductName</a:t>
            </a:r>
            <a:r>
              <a:rPr lang="en-US" sz="2600" dirty="0">
                <a:latin typeface="Consolas" panose="020B0609020204030204" pitchFamily="49" charset="0"/>
              </a:rPr>
              <a:t>, </a:t>
            </a:r>
            <a:r>
              <a:rPr lang="en-US" sz="2600" dirty="0" err="1">
                <a:latin typeface="Consolas" panose="020B0609020204030204" pitchFamily="49" charset="0"/>
              </a:rPr>
              <a:t>p.UnitPrice</a:t>
            </a:r>
            <a:r>
              <a:rPr lang="en-US" sz="2600" dirty="0">
                <a:latin typeface="Consolas" panose="020B0609020204030204" pitchFamily="49" charset="0"/>
              </a:rPr>
              <a:t>, </a:t>
            </a:r>
            <a:r>
              <a:rPr lang="en-US" sz="2600" dirty="0" err="1">
                <a:latin typeface="Consolas" panose="020B0609020204030204" pitchFamily="49" charset="0"/>
              </a:rPr>
              <a:t>c.CategoryName</a:t>
            </a:r>
            <a:endParaRPr lang="en-US" sz="26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tr-TR" sz="2600" dirty="0">
                <a:latin typeface="Consolas" panose="020B0609020204030204" pitchFamily="49" charset="0"/>
              </a:rPr>
              <a:t>FROM </a:t>
            </a:r>
            <a:r>
              <a:rPr lang="tr-TR" sz="2600" dirty="0" err="1">
                <a:latin typeface="Consolas" panose="020B0609020204030204" pitchFamily="49" charset="0"/>
              </a:rPr>
              <a:t>Products</a:t>
            </a:r>
            <a:r>
              <a:rPr lang="tr-TR" sz="2600" dirty="0">
                <a:latin typeface="Consolas" panose="020B0609020204030204" pitchFamily="49" charset="0"/>
              </a:rPr>
              <a:t> p</a:t>
            </a:r>
          </a:p>
          <a:p>
            <a:pPr marL="0" indent="0">
              <a:buNone/>
            </a:pPr>
            <a:r>
              <a:rPr lang="en-US" sz="2600" dirty="0">
                <a:latin typeface="Consolas" panose="020B0609020204030204" pitchFamily="49" charset="0"/>
              </a:rPr>
              <a:t>JOIN Categories c ON </a:t>
            </a:r>
            <a:r>
              <a:rPr lang="en-US" sz="2600" dirty="0" err="1">
                <a:latin typeface="Consolas" panose="020B0609020204030204" pitchFamily="49" charset="0"/>
              </a:rPr>
              <a:t>p.CategoryID</a:t>
            </a:r>
            <a:r>
              <a:rPr lang="en-US" sz="2600" dirty="0">
                <a:latin typeface="Consolas" panose="020B0609020204030204" pitchFamily="49" charset="0"/>
              </a:rPr>
              <a:t> = </a:t>
            </a:r>
            <a:r>
              <a:rPr lang="en-US" sz="2600" dirty="0" err="1">
                <a:latin typeface="Consolas" panose="020B0609020204030204" pitchFamily="49" charset="0"/>
              </a:rPr>
              <a:t>c.CategoryID</a:t>
            </a:r>
            <a:r>
              <a:rPr lang="en-US" sz="2600" dirty="0"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endParaRPr lang="tr-TR" sz="26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tr-TR" sz="2600" dirty="0">
                <a:latin typeface="Consolas" panose="020B0609020204030204" pitchFamily="49" charset="0"/>
              </a:rPr>
              <a:t>SELECT * FROM URUNKATEGORİ;</a:t>
            </a:r>
          </a:p>
          <a:p>
            <a:pPr marL="0" indent="0">
              <a:buNone/>
            </a:pPr>
            <a:r>
              <a:rPr lang="tr-TR" sz="2600" dirty="0">
                <a:latin typeface="Consolas" panose="020B0609020204030204" pitchFamily="49" charset="0"/>
              </a:rPr>
              <a:t>DROP VIEW URUNKATEGORİ;</a:t>
            </a:r>
            <a:endParaRPr lang="tr-TR" sz="2600" dirty="0"/>
          </a:p>
        </p:txBody>
      </p:sp>
    </p:spTree>
    <p:extLst>
      <p:ext uri="{BB962C8B-B14F-4D97-AF65-F5344CB8AC3E}">
        <p14:creationId xmlns:p14="http://schemas.microsoft.com/office/powerpoint/2010/main" val="37361419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İçerik Yer Tutucusu 4" descr="metin, ekran görüntüsü, yazılım, ekran, görüntüleme içeren bir resim&#10;&#10;Açıklama otomatik olarak oluşturuldu">
            <a:extLst>
              <a:ext uri="{FF2B5EF4-FFF2-40B4-BE49-F238E27FC236}">
                <a16:creationId xmlns:a16="http://schemas.microsoft.com/office/drawing/2014/main" id="{E621F6F4-F4CE-A191-7725-B3AF23475F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23" t="29078" b="7738"/>
          <a:stretch/>
        </p:blipFill>
        <p:spPr>
          <a:xfrm>
            <a:off x="707037" y="924129"/>
            <a:ext cx="10777925" cy="4610910"/>
          </a:xfrm>
        </p:spPr>
      </p:pic>
    </p:spTree>
    <p:extLst>
      <p:ext uri="{BB962C8B-B14F-4D97-AF65-F5344CB8AC3E}">
        <p14:creationId xmlns:p14="http://schemas.microsoft.com/office/powerpoint/2010/main" val="30404552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9A36457-A5F4-4103-A443-02581C091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C5FB7E8-B636-40FA-BE8D-48145C0F5C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"/>
            <a:ext cx="12192000" cy="2295238"/>
          </a:xfrm>
          <a:custGeom>
            <a:avLst/>
            <a:gdLst>
              <a:gd name="connsiteX0" fmla="*/ 12160143 w 12192000"/>
              <a:gd name="connsiteY0" fmla="*/ 831692 h 2079137"/>
              <a:gd name="connsiteX1" fmla="*/ 12159112 w 12192000"/>
              <a:gd name="connsiteY1" fmla="*/ 833361 h 2079137"/>
              <a:gd name="connsiteX2" fmla="*/ 12158912 w 12192000"/>
              <a:gd name="connsiteY2" fmla="*/ 832430 h 2079137"/>
              <a:gd name="connsiteX3" fmla="*/ 0 w 12192000"/>
              <a:gd name="connsiteY3" fmla="*/ 0 h 2079137"/>
              <a:gd name="connsiteX4" fmla="*/ 12192000 w 12192000"/>
              <a:gd name="connsiteY4" fmla="*/ 0 h 2079137"/>
              <a:gd name="connsiteX5" fmla="*/ 12192000 w 12192000"/>
              <a:gd name="connsiteY5" fmla="*/ 558063 h 2079137"/>
              <a:gd name="connsiteX6" fmla="*/ 12189259 w 12192000"/>
              <a:gd name="connsiteY6" fmla="*/ 810508 h 2079137"/>
              <a:gd name="connsiteX7" fmla="*/ 12170847 w 12192000"/>
              <a:gd name="connsiteY7" fmla="*/ 825280 h 2079137"/>
              <a:gd name="connsiteX8" fmla="*/ 12160143 w 12192000"/>
              <a:gd name="connsiteY8" fmla="*/ 831692 h 2079137"/>
              <a:gd name="connsiteX9" fmla="*/ 12163806 w 12192000"/>
              <a:gd name="connsiteY9" fmla="*/ 825759 h 2079137"/>
              <a:gd name="connsiteX10" fmla="*/ 12056557 w 12192000"/>
              <a:gd name="connsiteY10" fmla="*/ 810176 h 2079137"/>
              <a:gd name="connsiteX11" fmla="*/ 11900316 w 12192000"/>
              <a:gd name="connsiteY11" fmla="*/ 789618 h 2079137"/>
              <a:gd name="connsiteX12" fmla="*/ 11791206 w 12192000"/>
              <a:gd name="connsiteY12" fmla="*/ 824176 h 2079137"/>
              <a:gd name="connsiteX13" fmla="*/ 11659257 w 12192000"/>
              <a:gd name="connsiteY13" fmla="*/ 800841 h 2079137"/>
              <a:gd name="connsiteX14" fmla="*/ 11569789 w 12192000"/>
              <a:gd name="connsiteY14" fmla="*/ 797135 h 2079137"/>
              <a:gd name="connsiteX15" fmla="*/ 11367885 w 12192000"/>
              <a:gd name="connsiteY15" fmla="*/ 791985 h 2079137"/>
              <a:gd name="connsiteX16" fmla="*/ 11174663 w 12192000"/>
              <a:gd name="connsiteY16" fmla="*/ 788721 h 2079137"/>
              <a:gd name="connsiteX17" fmla="*/ 11068220 w 12192000"/>
              <a:gd name="connsiteY17" fmla="*/ 786994 h 2079137"/>
              <a:gd name="connsiteX18" fmla="*/ 10893266 w 12192000"/>
              <a:gd name="connsiteY18" fmla="*/ 794013 h 2079137"/>
              <a:gd name="connsiteX19" fmla="*/ 10844025 w 12192000"/>
              <a:gd name="connsiteY19" fmla="*/ 789857 h 2079137"/>
              <a:gd name="connsiteX20" fmla="*/ 10814353 w 12192000"/>
              <a:gd name="connsiteY20" fmla="*/ 789010 h 2079137"/>
              <a:gd name="connsiteX21" fmla="*/ 10748393 w 12192000"/>
              <a:gd name="connsiteY21" fmla="*/ 806738 h 2079137"/>
              <a:gd name="connsiteX22" fmla="*/ 10468256 w 12192000"/>
              <a:gd name="connsiteY22" fmla="*/ 778733 h 2079137"/>
              <a:gd name="connsiteX23" fmla="*/ 10256131 w 12192000"/>
              <a:gd name="connsiteY23" fmla="*/ 788332 h 2079137"/>
              <a:gd name="connsiteX24" fmla="*/ 10177442 w 12192000"/>
              <a:gd name="connsiteY24" fmla="*/ 777371 h 2079137"/>
              <a:gd name="connsiteX25" fmla="*/ 10006086 w 12192000"/>
              <a:gd name="connsiteY25" fmla="*/ 792651 h 2079137"/>
              <a:gd name="connsiteX26" fmla="*/ 9952382 w 12192000"/>
              <a:gd name="connsiteY26" fmla="*/ 815411 h 2079137"/>
              <a:gd name="connsiteX27" fmla="*/ 9926457 w 12192000"/>
              <a:gd name="connsiteY27" fmla="*/ 827295 h 2079137"/>
              <a:gd name="connsiteX28" fmla="*/ 9843405 w 12192000"/>
              <a:gd name="connsiteY28" fmla="*/ 867046 h 2079137"/>
              <a:gd name="connsiteX29" fmla="*/ 9830866 w 12192000"/>
              <a:gd name="connsiteY29" fmla="*/ 875047 h 2079137"/>
              <a:gd name="connsiteX30" fmla="*/ 9801807 w 12192000"/>
              <a:gd name="connsiteY30" fmla="*/ 872272 h 2079137"/>
              <a:gd name="connsiteX31" fmla="*/ 9785653 w 12192000"/>
              <a:gd name="connsiteY31" fmla="*/ 861743 h 2079137"/>
              <a:gd name="connsiteX32" fmla="*/ 9781177 w 12192000"/>
              <a:gd name="connsiteY32" fmla="*/ 864820 h 2079137"/>
              <a:gd name="connsiteX33" fmla="*/ 9768640 w 12192000"/>
              <a:gd name="connsiteY33" fmla="*/ 869379 h 2079137"/>
              <a:gd name="connsiteX34" fmla="*/ 9712211 w 12192000"/>
              <a:gd name="connsiteY34" fmla="*/ 900283 h 2079137"/>
              <a:gd name="connsiteX35" fmla="*/ 9689465 w 12192000"/>
              <a:gd name="connsiteY35" fmla="*/ 899268 h 2079137"/>
              <a:gd name="connsiteX36" fmla="*/ 9600339 w 12192000"/>
              <a:gd name="connsiteY36" fmla="*/ 922112 h 2079137"/>
              <a:gd name="connsiteX37" fmla="*/ 9582850 w 12192000"/>
              <a:gd name="connsiteY37" fmla="*/ 925510 h 2079137"/>
              <a:gd name="connsiteX38" fmla="*/ 9549638 w 12192000"/>
              <a:gd name="connsiteY38" fmla="*/ 940845 h 2079137"/>
              <a:gd name="connsiteX39" fmla="*/ 9539471 w 12192000"/>
              <a:gd name="connsiteY39" fmla="*/ 941799 h 2079137"/>
              <a:gd name="connsiteX40" fmla="*/ 9505592 w 12192000"/>
              <a:gd name="connsiteY40" fmla="*/ 955533 h 2079137"/>
              <a:gd name="connsiteX41" fmla="*/ 9432569 w 12192000"/>
              <a:gd name="connsiteY41" fmla="*/ 985377 h 2079137"/>
              <a:gd name="connsiteX42" fmla="*/ 9414216 w 12192000"/>
              <a:gd name="connsiteY42" fmla="*/ 992655 h 2079137"/>
              <a:gd name="connsiteX43" fmla="*/ 9397106 w 12192000"/>
              <a:gd name="connsiteY43" fmla="*/ 992980 h 2079137"/>
              <a:gd name="connsiteX44" fmla="*/ 9305108 w 12192000"/>
              <a:gd name="connsiteY44" fmla="*/ 1007767 h 2079137"/>
              <a:gd name="connsiteX45" fmla="*/ 9282434 w 12192000"/>
              <a:gd name="connsiteY45" fmla="*/ 1007523 h 2079137"/>
              <a:gd name="connsiteX46" fmla="*/ 9271941 w 12192000"/>
              <a:gd name="connsiteY46" fmla="*/ 1002839 h 2079137"/>
              <a:gd name="connsiteX47" fmla="*/ 9238227 w 12192000"/>
              <a:gd name="connsiteY47" fmla="*/ 1017668 h 2079137"/>
              <a:gd name="connsiteX48" fmla="*/ 9184265 w 12192000"/>
              <a:gd name="connsiteY48" fmla="*/ 1031275 h 2079137"/>
              <a:gd name="connsiteX49" fmla="*/ 9159000 w 12192000"/>
              <a:gd name="connsiteY49" fmla="*/ 1039569 h 2079137"/>
              <a:gd name="connsiteX50" fmla="*/ 9137031 w 12192000"/>
              <a:gd name="connsiteY50" fmla="*/ 1038699 h 2079137"/>
              <a:gd name="connsiteX51" fmla="*/ 9015702 w 12192000"/>
              <a:gd name="connsiteY51" fmla="*/ 1051400 h 2079137"/>
              <a:gd name="connsiteX52" fmla="*/ 8971403 w 12192000"/>
              <a:gd name="connsiteY52" fmla="*/ 1040542 h 2079137"/>
              <a:gd name="connsiteX53" fmla="*/ 8961826 w 12192000"/>
              <a:gd name="connsiteY53" fmla="*/ 1045364 h 2079137"/>
              <a:gd name="connsiteX54" fmla="*/ 8888623 w 12192000"/>
              <a:gd name="connsiteY54" fmla="*/ 1053908 h 2079137"/>
              <a:gd name="connsiteX55" fmla="*/ 8841066 w 12192000"/>
              <a:gd name="connsiteY55" fmla="*/ 1060421 h 2079137"/>
              <a:gd name="connsiteX56" fmla="*/ 8752342 w 12192000"/>
              <a:gd name="connsiteY56" fmla="*/ 1080646 h 2079137"/>
              <a:gd name="connsiteX57" fmla="*/ 8699139 w 12192000"/>
              <a:gd name="connsiteY57" fmla="*/ 1087885 h 2079137"/>
              <a:gd name="connsiteX58" fmla="*/ 8667273 w 12192000"/>
              <a:gd name="connsiteY58" fmla="*/ 1092062 h 2079137"/>
              <a:gd name="connsiteX59" fmla="*/ 8586064 w 12192000"/>
              <a:gd name="connsiteY59" fmla="*/ 1114603 h 2079137"/>
              <a:gd name="connsiteX60" fmla="*/ 8460312 w 12192000"/>
              <a:gd name="connsiteY60" fmla="*/ 1179878 h 2079137"/>
              <a:gd name="connsiteX61" fmla="*/ 8419023 w 12192000"/>
              <a:gd name="connsiteY61" fmla="*/ 1191748 h 2079137"/>
              <a:gd name="connsiteX62" fmla="*/ 8410939 w 12192000"/>
              <a:gd name="connsiteY62" fmla="*/ 1189696 h 2079137"/>
              <a:gd name="connsiteX63" fmla="*/ 8362040 w 12192000"/>
              <a:gd name="connsiteY63" fmla="*/ 1220820 h 2079137"/>
              <a:gd name="connsiteX64" fmla="*/ 8273677 w 12192000"/>
              <a:gd name="connsiteY64" fmla="*/ 1236495 h 2079137"/>
              <a:gd name="connsiteX65" fmla="*/ 8204283 w 12192000"/>
              <a:gd name="connsiteY65" fmla="*/ 1243537 h 2079137"/>
              <a:gd name="connsiteX66" fmla="*/ 8166550 w 12192000"/>
              <a:gd name="connsiteY66" fmla="*/ 1249551 h 2079137"/>
              <a:gd name="connsiteX67" fmla="*/ 8137785 w 12192000"/>
              <a:gd name="connsiteY67" fmla="*/ 1251636 h 2079137"/>
              <a:gd name="connsiteX68" fmla="*/ 8071596 w 12192000"/>
              <a:gd name="connsiteY68" fmla="*/ 1269274 h 2079137"/>
              <a:gd name="connsiteX69" fmla="*/ 7964816 w 12192000"/>
              <a:gd name="connsiteY69" fmla="*/ 1303668 h 2079137"/>
              <a:gd name="connsiteX70" fmla="*/ 7941495 w 12192000"/>
              <a:gd name="connsiteY70" fmla="*/ 1309821 h 2079137"/>
              <a:gd name="connsiteX71" fmla="*/ 7919123 w 12192000"/>
              <a:gd name="connsiteY71" fmla="*/ 1310466 h 2079137"/>
              <a:gd name="connsiteX72" fmla="*/ 7911902 w 12192000"/>
              <a:gd name="connsiteY72" fmla="*/ 1306569 h 2079137"/>
              <a:gd name="connsiteX73" fmla="*/ 7898703 w 12192000"/>
              <a:gd name="connsiteY73" fmla="*/ 1309208 h 2079137"/>
              <a:gd name="connsiteX74" fmla="*/ 7894703 w 12192000"/>
              <a:gd name="connsiteY74" fmla="*/ 1308939 h 2079137"/>
              <a:gd name="connsiteX75" fmla="*/ 7872267 w 12192000"/>
              <a:gd name="connsiteY75" fmla="*/ 1308370 h 2079137"/>
              <a:gd name="connsiteX76" fmla="*/ 7836454 w 12192000"/>
              <a:gd name="connsiteY76" fmla="*/ 1331265 h 2079137"/>
              <a:gd name="connsiteX77" fmla="*/ 7782451 w 12192000"/>
              <a:gd name="connsiteY77" fmla="*/ 1339601 h 2079137"/>
              <a:gd name="connsiteX78" fmla="*/ 7542969 w 12192000"/>
              <a:gd name="connsiteY78" fmla="*/ 1372495 h 2079137"/>
              <a:gd name="connsiteX79" fmla="*/ 7476832 w 12192000"/>
              <a:gd name="connsiteY79" fmla="*/ 1431655 h 2079137"/>
              <a:gd name="connsiteX80" fmla="*/ 7370237 w 12192000"/>
              <a:gd name="connsiteY80" fmla="*/ 1474339 h 2079137"/>
              <a:gd name="connsiteX81" fmla="*/ 7222223 w 12192000"/>
              <a:gd name="connsiteY81" fmla="*/ 1510199 h 2079137"/>
              <a:gd name="connsiteX82" fmla="*/ 7215703 w 12192000"/>
              <a:gd name="connsiteY82" fmla="*/ 1520424 h 2079137"/>
              <a:gd name="connsiteX83" fmla="*/ 7204548 w 12192000"/>
              <a:gd name="connsiteY83" fmla="*/ 1528145 h 2079137"/>
              <a:gd name="connsiteX84" fmla="*/ 7202038 w 12192000"/>
              <a:gd name="connsiteY84" fmla="*/ 1527954 h 2079137"/>
              <a:gd name="connsiteX85" fmla="*/ 7173860 w 12192000"/>
              <a:gd name="connsiteY85" fmla="*/ 1541605 h 2079137"/>
              <a:gd name="connsiteX86" fmla="*/ 7155079 w 12192000"/>
              <a:gd name="connsiteY86" fmla="*/ 1552495 h 2079137"/>
              <a:gd name="connsiteX87" fmla="*/ 7149757 w 12192000"/>
              <a:gd name="connsiteY87" fmla="*/ 1552732 h 2079137"/>
              <a:gd name="connsiteX88" fmla="*/ 7104804 w 12192000"/>
              <a:gd name="connsiteY88" fmla="*/ 1565792 h 2079137"/>
              <a:gd name="connsiteX89" fmla="*/ 7082824 w 12192000"/>
              <a:gd name="connsiteY89" fmla="*/ 1567947 h 2079137"/>
              <a:gd name="connsiteX90" fmla="*/ 7021520 w 12192000"/>
              <a:gd name="connsiteY90" fmla="*/ 1562334 h 2079137"/>
              <a:gd name="connsiteX91" fmla="*/ 6988956 w 12192000"/>
              <a:gd name="connsiteY91" fmla="*/ 1576442 h 2079137"/>
              <a:gd name="connsiteX92" fmla="*/ 6981922 w 12192000"/>
              <a:gd name="connsiteY92" fmla="*/ 1578821 h 2079137"/>
              <a:gd name="connsiteX93" fmla="*/ 6981583 w 12192000"/>
              <a:gd name="connsiteY93" fmla="*/ 1578678 h 2079137"/>
              <a:gd name="connsiteX94" fmla="*/ 6973762 w 12192000"/>
              <a:gd name="connsiteY94" fmla="*/ 1580811 h 2079137"/>
              <a:gd name="connsiteX95" fmla="*/ 6969093 w 12192000"/>
              <a:gd name="connsiteY95" fmla="*/ 1583157 h 2079137"/>
              <a:gd name="connsiteX96" fmla="*/ 6890037 w 12192000"/>
              <a:gd name="connsiteY96" fmla="*/ 1575825 h 2079137"/>
              <a:gd name="connsiteX97" fmla="*/ 6785054 w 12192000"/>
              <a:gd name="connsiteY97" fmla="*/ 1582200 h 2079137"/>
              <a:gd name="connsiteX98" fmla="*/ 6681692 w 12192000"/>
              <a:gd name="connsiteY98" fmla="*/ 1591296 h 2079137"/>
              <a:gd name="connsiteX99" fmla="*/ 6644556 w 12192000"/>
              <a:gd name="connsiteY99" fmla="*/ 1595940 h 2079137"/>
              <a:gd name="connsiteX100" fmla="*/ 6577106 w 12192000"/>
              <a:gd name="connsiteY100" fmla="*/ 1598261 h 2079137"/>
              <a:gd name="connsiteX101" fmla="*/ 6544183 w 12192000"/>
              <a:gd name="connsiteY101" fmla="*/ 1596149 h 2079137"/>
              <a:gd name="connsiteX102" fmla="*/ 6540921 w 12192000"/>
              <a:gd name="connsiteY102" fmla="*/ 1593857 h 2079137"/>
              <a:gd name="connsiteX103" fmla="*/ 6535046 w 12192000"/>
              <a:gd name="connsiteY103" fmla="*/ 1593283 h 2079137"/>
              <a:gd name="connsiteX104" fmla="*/ 6519853 w 12192000"/>
              <a:gd name="connsiteY104" fmla="*/ 1595771 h 2079137"/>
              <a:gd name="connsiteX105" fmla="*/ 6514280 w 12192000"/>
              <a:gd name="connsiteY105" fmla="*/ 1597376 h 2079137"/>
              <a:gd name="connsiteX106" fmla="*/ 6505824 w 12192000"/>
              <a:gd name="connsiteY106" fmla="*/ 1598298 h 2079137"/>
              <a:gd name="connsiteX107" fmla="*/ 6505573 w 12192000"/>
              <a:gd name="connsiteY107" fmla="*/ 1598109 h 2079137"/>
              <a:gd name="connsiteX108" fmla="*/ 6497741 w 12192000"/>
              <a:gd name="connsiteY108" fmla="*/ 1599392 h 2079137"/>
              <a:gd name="connsiteX109" fmla="*/ 6459992 w 12192000"/>
              <a:gd name="connsiteY109" fmla="*/ 1608358 h 2079137"/>
              <a:gd name="connsiteX110" fmla="*/ 6404572 w 12192000"/>
              <a:gd name="connsiteY110" fmla="*/ 1593771 h 2079137"/>
              <a:gd name="connsiteX111" fmla="*/ 6382671 w 12192000"/>
              <a:gd name="connsiteY111" fmla="*/ 1592612 h 2079137"/>
              <a:gd name="connsiteX112" fmla="*/ 6369843 w 12192000"/>
              <a:gd name="connsiteY112" fmla="*/ 1590015 h 2079137"/>
              <a:gd name="connsiteX113" fmla="*/ 6269740 w 12192000"/>
              <a:gd name="connsiteY113" fmla="*/ 1614633 h 2079137"/>
              <a:gd name="connsiteX114" fmla="*/ 6255405 w 12192000"/>
              <a:gd name="connsiteY114" fmla="*/ 1620529 h 2079137"/>
              <a:gd name="connsiteX115" fmla="*/ 6244248 w 12192000"/>
              <a:gd name="connsiteY115" fmla="*/ 1629561 h 2079137"/>
              <a:gd name="connsiteX116" fmla="*/ 6086396 w 12192000"/>
              <a:gd name="connsiteY116" fmla="*/ 1642666 h 2079137"/>
              <a:gd name="connsiteX117" fmla="*/ 5867429 w 12192000"/>
              <a:gd name="connsiteY117" fmla="*/ 1695554 h 2079137"/>
              <a:gd name="connsiteX118" fmla="*/ 5772864 w 12192000"/>
              <a:gd name="connsiteY118" fmla="*/ 1689002 h 2079137"/>
              <a:gd name="connsiteX119" fmla="*/ 5629833 w 12192000"/>
              <a:gd name="connsiteY119" fmla="*/ 1713273 h 2079137"/>
              <a:gd name="connsiteX120" fmla="*/ 5504771 w 12192000"/>
              <a:gd name="connsiteY120" fmla="*/ 1725744 h 2079137"/>
              <a:gd name="connsiteX121" fmla="*/ 5490967 w 12192000"/>
              <a:gd name="connsiteY121" fmla="*/ 1726367 h 2079137"/>
              <a:gd name="connsiteX122" fmla="*/ 5486015 w 12192000"/>
              <a:gd name="connsiteY122" fmla="*/ 1721481 h 2079137"/>
              <a:gd name="connsiteX123" fmla="*/ 5439364 w 12192000"/>
              <a:gd name="connsiteY123" fmla="*/ 1721349 h 2079137"/>
              <a:gd name="connsiteX124" fmla="*/ 5350025 w 12192000"/>
              <a:gd name="connsiteY124" fmla="*/ 1729885 h 2079137"/>
              <a:gd name="connsiteX125" fmla="*/ 5336104 w 12192000"/>
              <a:gd name="connsiteY125" fmla="*/ 1734377 h 2079137"/>
              <a:gd name="connsiteX126" fmla="*/ 5245234 w 12192000"/>
              <a:gd name="connsiteY126" fmla="*/ 1738520 h 2079137"/>
              <a:gd name="connsiteX127" fmla="*/ 5182955 w 12192000"/>
              <a:gd name="connsiteY127" fmla="*/ 1744622 h 2079137"/>
              <a:gd name="connsiteX128" fmla="*/ 5169506 w 12192000"/>
              <a:gd name="connsiteY128" fmla="*/ 1748993 h 2079137"/>
              <a:gd name="connsiteX129" fmla="*/ 5154299 w 12192000"/>
              <a:gd name="connsiteY129" fmla="*/ 1744080 h 2079137"/>
              <a:gd name="connsiteX130" fmla="*/ 5149917 w 12192000"/>
              <a:gd name="connsiteY130" fmla="*/ 1739727 h 2079137"/>
              <a:gd name="connsiteX131" fmla="*/ 5100319 w 12192000"/>
              <a:gd name="connsiteY131" fmla="*/ 1745797 h 2079137"/>
              <a:gd name="connsiteX132" fmla="*/ 5094361 w 12192000"/>
              <a:gd name="connsiteY132" fmla="*/ 1745767 h 2079137"/>
              <a:gd name="connsiteX133" fmla="*/ 5053410 w 12192000"/>
              <a:gd name="connsiteY133" fmla="*/ 1742790 h 2079137"/>
              <a:gd name="connsiteX134" fmla="*/ 4992711 w 12192000"/>
              <a:gd name="connsiteY134" fmla="*/ 1734075 h 2079137"/>
              <a:gd name="connsiteX135" fmla="*/ 4930098 w 12192000"/>
              <a:gd name="connsiteY135" fmla="*/ 1717312 h 2079137"/>
              <a:gd name="connsiteX136" fmla="*/ 4893834 w 12192000"/>
              <a:gd name="connsiteY136" fmla="*/ 1710028 h 2079137"/>
              <a:gd name="connsiteX137" fmla="*/ 4868730 w 12192000"/>
              <a:gd name="connsiteY137" fmla="*/ 1702384 h 2079137"/>
              <a:gd name="connsiteX138" fmla="*/ 4797925 w 12192000"/>
              <a:gd name="connsiteY138" fmla="*/ 1695535 h 2079137"/>
              <a:gd name="connsiteX139" fmla="*/ 4677670 w 12192000"/>
              <a:gd name="connsiteY139" fmla="*/ 1689453 h 2079137"/>
              <a:gd name="connsiteX140" fmla="*/ 4634248 w 12192000"/>
              <a:gd name="connsiteY140" fmla="*/ 1680227 h 2079137"/>
              <a:gd name="connsiteX141" fmla="*/ 4632434 w 12192000"/>
              <a:gd name="connsiteY141" fmla="*/ 1674607 h 2079137"/>
              <a:gd name="connsiteX142" fmla="*/ 4619204 w 12192000"/>
              <a:gd name="connsiteY142" fmla="*/ 1672507 h 2079137"/>
              <a:gd name="connsiteX143" fmla="*/ 4616283 w 12192000"/>
              <a:gd name="connsiteY143" fmla="*/ 1670977 h 2079137"/>
              <a:gd name="connsiteX144" fmla="*/ 4598926 w 12192000"/>
              <a:gd name="connsiteY144" fmla="*/ 1663178 h 2079137"/>
              <a:gd name="connsiteX145" fmla="*/ 4547069 w 12192000"/>
              <a:gd name="connsiteY145" fmla="*/ 1670642 h 2079137"/>
              <a:gd name="connsiteX146" fmla="*/ 4523516 w 12192000"/>
              <a:gd name="connsiteY146" fmla="*/ 1669785 h 2079137"/>
              <a:gd name="connsiteX147" fmla="*/ 4500586 w 12192000"/>
              <a:gd name="connsiteY147" fmla="*/ 1675912 h 2079137"/>
              <a:gd name="connsiteX148" fmla="*/ 4488196 w 12192000"/>
              <a:gd name="connsiteY148" fmla="*/ 1683463 h 2079137"/>
              <a:gd name="connsiteX149" fmla="*/ 4445463 w 12192000"/>
              <a:gd name="connsiteY149" fmla="*/ 1695634 h 2079137"/>
              <a:gd name="connsiteX150" fmla="*/ 4446550 w 12192000"/>
              <a:gd name="connsiteY150" fmla="*/ 1680538 h 2079137"/>
              <a:gd name="connsiteX151" fmla="*/ 4365375 w 12192000"/>
              <a:gd name="connsiteY151" fmla="*/ 1697935 h 2079137"/>
              <a:gd name="connsiteX152" fmla="*/ 4305123 w 12192000"/>
              <a:gd name="connsiteY152" fmla="*/ 1714185 h 2079137"/>
              <a:gd name="connsiteX153" fmla="*/ 4292665 w 12192000"/>
              <a:gd name="connsiteY153" fmla="*/ 1720703 h 2079137"/>
              <a:gd name="connsiteX154" fmla="*/ 4276789 w 12192000"/>
              <a:gd name="connsiteY154" fmla="*/ 1718367 h 2079137"/>
              <a:gd name="connsiteX155" fmla="*/ 4271683 w 12192000"/>
              <a:gd name="connsiteY155" fmla="*/ 1714801 h 2079137"/>
              <a:gd name="connsiteX156" fmla="*/ 4223918 w 12192000"/>
              <a:gd name="connsiteY156" fmla="*/ 1728936 h 2079137"/>
              <a:gd name="connsiteX157" fmla="*/ 4218039 w 12192000"/>
              <a:gd name="connsiteY157" fmla="*/ 1729885 h 2079137"/>
              <a:gd name="connsiteX158" fmla="*/ 4177153 w 12192000"/>
              <a:gd name="connsiteY158" fmla="*/ 1733691 h 2079137"/>
              <a:gd name="connsiteX159" fmla="*/ 4051032 w 12192000"/>
              <a:gd name="connsiteY159" fmla="*/ 1728886 h 2079137"/>
              <a:gd name="connsiteX160" fmla="*/ 4013978 w 12192000"/>
              <a:gd name="connsiteY160" fmla="*/ 1727679 h 2079137"/>
              <a:gd name="connsiteX161" fmla="*/ 3987857 w 12192000"/>
              <a:gd name="connsiteY161" fmla="*/ 1724282 h 2079137"/>
              <a:gd name="connsiteX162" fmla="*/ 3916852 w 12192000"/>
              <a:gd name="connsiteY162" fmla="*/ 1729184 h 2079137"/>
              <a:gd name="connsiteX163" fmla="*/ 3797263 w 12192000"/>
              <a:gd name="connsiteY163" fmla="*/ 1742976 h 2079137"/>
              <a:gd name="connsiteX164" fmla="*/ 3752806 w 12192000"/>
              <a:gd name="connsiteY164" fmla="*/ 1741033 h 2079137"/>
              <a:gd name="connsiteX165" fmla="*/ 3749997 w 12192000"/>
              <a:gd name="connsiteY165" fmla="*/ 1735799 h 2079137"/>
              <a:gd name="connsiteX166" fmla="*/ 3736582 w 12192000"/>
              <a:gd name="connsiteY166" fmla="*/ 1735907 h 2079137"/>
              <a:gd name="connsiteX167" fmla="*/ 3733428 w 12192000"/>
              <a:gd name="connsiteY167" fmla="*/ 1734881 h 2079137"/>
              <a:gd name="connsiteX168" fmla="*/ 3714911 w 12192000"/>
              <a:gd name="connsiteY168" fmla="*/ 1730056 h 2079137"/>
              <a:gd name="connsiteX169" fmla="*/ 3665172 w 12192000"/>
              <a:gd name="connsiteY169" fmla="*/ 1745936 h 2079137"/>
              <a:gd name="connsiteX170" fmla="*/ 3552006 w 12192000"/>
              <a:gd name="connsiteY170" fmla="*/ 1755220 h 2079137"/>
              <a:gd name="connsiteX171" fmla="*/ 3390301 w 12192000"/>
              <a:gd name="connsiteY171" fmla="*/ 1762546 h 2079137"/>
              <a:gd name="connsiteX172" fmla="*/ 3264312 w 12192000"/>
              <a:gd name="connsiteY172" fmla="*/ 1774620 h 2079137"/>
              <a:gd name="connsiteX173" fmla="*/ 3106901 w 12192000"/>
              <a:gd name="connsiteY173" fmla="*/ 1804264 h 2079137"/>
              <a:gd name="connsiteX174" fmla="*/ 2993303 w 12192000"/>
              <a:gd name="connsiteY174" fmla="*/ 1806542 h 2079137"/>
              <a:gd name="connsiteX175" fmla="*/ 2979115 w 12192000"/>
              <a:gd name="connsiteY175" fmla="*/ 1815432 h 2079137"/>
              <a:gd name="connsiteX176" fmla="*/ 2963118 w 12192000"/>
              <a:gd name="connsiteY176" fmla="*/ 1820962 h 2079137"/>
              <a:gd name="connsiteX177" fmla="*/ 2961156 w 12192000"/>
              <a:gd name="connsiteY177" fmla="*/ 1820297 h 2079137"/>
              <a:gd name="connsiteX178" fmla="*/ 2925719 w 12192000"/>
              <a:gd name="connsiteY178" fmla="*/ 1828468 h 2079137"/>
              <a:gd name="connsiteX179" fmla="*/ 2857951 w 12192000"/>
              <a:gd name="connsiteY179" fmla="*/ 1842496 h 2079137"/>
              <a:gd name="connsiteX180" fmla="*/ 2857427 w 12192000"/>
              <a:gd name="connsiteY180" fmla="*/ 1841591 h 2079137"/>
              <a:gd name="connsiteX181" fmla="*/ 2846731 w 12192000"/>
              <a:gd name="connsiteY181" fmla="*/ 1839316 h 2079137"/>
              <a:gd name="connsiteX182" fmla="*/ 2826290 w 12192000"/>
              <a:gd name="connsiteY182" fmla="*/ 1837274 h 2079137"/>
              <a:gd name="connsiteX183" fmla="*/ 2779146 w 12192000"/>
              <a:gd name="connsiteY183" fmla="*/ 1820071 h 2079137"/>
              <a:gd name="connsiteX184" fmla="*/ 2739608 w 12192000"/>
              <a:gd name="connsiteY184" fmla="*/ 1827861 h 2079137"/>
              <a:gd name="connsiteX185" fmla="*/ 2731631 w 12192000"/>
              <a:gd name="connsiteY185" fmla="*/ 1828881 h 2079137"/>
              <a:gd name="connsiteX186" fmla="*/ 2731464 w 12192000"/>
              <a:gd name="connsiteY186" fmla="*/ 1828677 h 2079137"/>
              <a:gd name="connsiteX187" fmla="*/ 2723037 w 12192000"/>
              <a:gd name="connsiteY187" fmla="*/ 1829303 h 2079137"/>
              <a:gd name="connsiteX188" fmla="*/ 2701616 w 12192000"/>
              <a:gd name="connsiteY188" fmla="*/ 1832725 h 2079137"/>
              <a:gd name="connsiteX189" fmla="*/ 2696239 w 12192000"/>
              <a:gd name="connsiteY189" fmla="*/ 1831904 h 2079137"/>
              <a:gd name="connsiteX190" fmla="*/ 2663445 w 12192000"/>
              <a:gd name="connsiteY190" fmla="*/ 1825958 h 2079137"/>
              <a:gd name="connsiteX191" fmla="*/ 2560925 w 12192000"/>
              <a:gd name="connsiteY191" fmla="*/ 1829094 h 2079137"/>
              <a:gd name="connsiteX192" fmla="*/ 2458739 w 12192000"/>
              <a:gd name="connsiteY192" fmla="*/ 1834479 h 2079137"/>
              <a:gd name="connsiteX193" fmla="*/ 2356074 w 12192000"/>
              <a:gd name="connsiteY193" fmla="*/ 1836991 h 2079137"/>
              <a:gd name="connsiteX194" fmla="*/ 2304241 w 12192000"/>
              <a:gd name="connsiteY194" fmla="*/ 1822021 h 2079137"/>
              <a:gd name="connsiteX195" fmla="*/ 2298362 w 12192000"/>
              <a:gd name="connsiteY195" fmla="*/ 1822125 h 2079137"/>
              <a:gd name="connsiteX196" fmla="*/ 2283527 w 12192000"/>
              <a:gd name="connsiteY196" fmla="*/ 1826361 h 2079137"/>
              <a:gd name="connsiteX197" fmla="*/ 2278150 w 12192000"/>
              <a:gd name="connsiteY197" fmla="*/ 1828604 h 2079137"/>
              <a:gd name="connsiteX198" fmla="*/ 2269853 w 12192000"/>
              <a:gd name="connsiteY198" fmla="*/ 1830502 h 2079137"/>
              <a:gd name="connsiteX199" fmla="*/ 2269585 w 12192000"/>
              <a:gd name="connsiteY199" fmla="*/ 1830341 h 2079137"/>
              <a:gd name="connsiteX200" fmla="*/ 2225332 w 12192000"/>
              <a:gd name="connsiteY200" fmla="*/ 1845825 h 2079137"/>
              <a:gd name="connsiteX201" fmla="*/ 2169048 w 12192000"/>
              <a:gd name="connsiteY201" fmla="*/ 1837658 h 2079137"/>
              <a:gd name="connsiteX202" fmla="*/ 2147231 w 12192000"/>
              <a:gd name="connsiteY202" fmla="*/ 1839027 h 2079137"/>
              <a:gd name="connsiteX203" fmla="*/ 2135241 w 12192000"/>
              <a:gd name="connsiteY203" fmla="*/ 1838652 h 2079137"/>
              <a:gd name="connsiteX204" fmla="*/ 2099215 w 12192000"/>
              <a:gd name="connsiteY204" fmla="*/ 1850768 h 2079137"/>
              <a:gd name="connsiteX205" fmla="*/ 2094046 w 12192000"/>
              <a:gd name="connsiteY205" fmla="*/ 1850806 h 2079137"/>
              <a:gd name="connsiteX206" fmla="*/ 2071850 w 12192000"/>
              <a:gd name="connsiteY206" fmla="*/ 1861319 h 2079137"/>
              <a:gd name="connsiteX207" fmla="*/ 2039607 w 12192000"/>
              <a:gd name="connsiteY207" fmla="*/ 1874318 h 2079137"/>
              <a:gd name="connsiteX208" fmla="*/ 2037289 w 12192000"/>
              <a:gd name="connsiteY208" fmla="*/ 1874025 h 2079137"/>
              <a:gd name="connsiteX209" fmla="*/ 2023615 w 12192000"/>
              <a:gd name="connsiteY209" fmla="*/ 1881562 h 2079137"/>
              <a:gd name="connsiteX210" fmla="*/ 1957176 w 12192000"/>
              <a:gd name="connsiteY210" fmla="*/ 1898709 h 2079137"/>
              <a:gd name="connsiteX211" fmla="*/ 1858081 w 12192000"/>
              <a:gd name="connsiteY211" fmla="*/ 1923144 h 2079137"/>
              <a:gd name="connsiteX212" fmla="*/ 1738865 w 12192000"/>
              <a:gd name="connsiteY212" fmla="*/ 1944965 h 2079137"/>
              <a:gd name="connsiteX213" fmla="*/ 1616692 w 12192000"/>
              <a:gd name="connsiteY213" fmla="*/ 1989107 h 2079137"/>
              <a:gd name="connsiteX214" fmla="*/ 1411898 w 12192000"/>
              <a:gd name="connsiteY214" fmla="*/ 2046254 h 2079137"/>
              <a:gd name="connsiteX215" fmla="*/ 1375780 w 12192000"/>
              <a:gd name="connsiteY215" fmla="*/ 2047961 h 2079137"/>
              <a:gd name="connsiteX216" fmla="*/ 1375707 w 12192000"/>
              <a:gd name="connsiteY216" fmla="*/ 2047981 h 2079137"/>
              <a:gd name="connsiteX217" fmla="*/ 1285585 w 12192000"/>
              <a:gd name="connsiteY217" fmla="*/ 2047113 h 2079137"/>
              <a:gd name="connsiteX218" fmla="*/ 1263658 w 12192000"/>
              <a:gd name="connsiteY218" fmla="*/ 2041397 h 2079137"/>
              <a:gd name="connsiteX219" fmla="*/ 1170403 w 12192000"/>
              <a:gd name="connsiteY219" fmla="*/ 2033399 h 2079137"/>
              <a:gd name="connsiteX220" fmla="*/ 1153718 w 12192000"/>
              <a:gd name="connsiteY220" fmla="*/ 2029576 h 2079137"/>
              <a:gd name="connsiteX221" fmla="*/ 1133937 w 12192000"/>
              <a:gd name="connsiteY221" fmla="*/ 2032149 h 2079137"/>
              <a:gd name="connsiteX222" fmla="*/ 1054999 w 12192000"/>
              <a:gd name="connsiteY222" fmla="*/ 2043242 h 2079137"/>
              <a:gd name="connsiteX223" fmla="*/ 1018405 w 12192000"/>
              <a:gd name="connsiteY223" fmla="*/ 2048281 h 2079137"/>
              <a:gd name="connsiteX224" fmla="*/ 1016563 w 12192000"/>
              <a:gd name="connsiteY224" fmla="*/ 2051718 h 2079137"/>
              <a:gd name="connsiteX225" fmla="*/ 1008284 w 12192000"/>
              <a:gd name="connsiteY225" fmla="*/ 2046742 h 2079137"/>
              <a:gd name="connsiteX226" fmla="*/ 981974 w 12192000"/>
              <a:gd name="connsiteY226" fmla="*/ 2048363 h 2079137"/>
              <a:gd name="connsiteX227" fmla="*/ 971903 w 12192000"/>
              <a:gd name="connsiteY227" fmla="*/ 2053484 h 2079137"/>
              <a:gd name="connsiteX228" fmla="*/ 954015 w 12192000"/>
              <a:gd name="connsiteY228" fmla="*/ 2052529 h 2079137"/>
              <a:gd name="connsiteX229" fmla="*/ 839571 w 12192000"/>
              <a:gd name="connsiteY229" fmla="*/ 2046509 h 2079137"/>
              <a:gd name="connsiteX230" fmla="*/ 823321 w 12192000"/>
              <a:gd name="connsiteY230" fmla="*/ 2054296 h 2079137"/>
              <a:gd name="connsiteX231" fmla="*/ 800990 w 12192000"/>
              <a:gd name="connsiteY231" fmla="*/ 2051523 h 2079137"/>
              <a:gd name="connsiteX232" fmla="*/ 776439 w 12192000"/>
              <a:gd name="connsiteY232" fmla="*/ 2062634 h 2079137"/>
              <a:gd name="connsiteX233" fmla="*/ 763041 w 12192000"/>
              <a:gd name="connsiteY233" fmla="*/ 2063995 h 2079137"/>
              <a:gd name="connsiteX234" fmla="*/ 757863 w 12192000"/>
              <a:gd name="connsiteY234" fmla="*/ 2065877 h 2079137"/>
              <a:gd name="connsiteX235" fmla="*/ 745053 w 12192000"/>
              <a:gd name="connsiteY235" fmla="*/ 2051831 h 2079137"/>
              <a:gd name="connsiteX236" fmla="*/ 722609 w 12192000"/>
              <a:gd name="connsiteY236" fmla="*/ 2049504 h 2079137"/>
              <a:gd name="connsiteX237" fmla="*/ 717618 w 12192000"/>
              <a:gd name="connsiteY237" fmla="*/ 2042131 h 2079137"/>
              <a:gd name="connsiteX238" fmla="*/ 703285 w 12192000"/>
              <a:gd name="connsiteY238" fmla="*/ 2046808 h 2079137"/>
              <a:gd name="connsiteX239" fmla="*/ 680199 w 12192000"/>
              <a:gd name="connsiteY239" fmla="*/ 2051947 h 2079137"/>
              <a:gd name="connsiteX240" fmla="*/ 667351 w 12192000"/>
              <a:gd name="connsiteY240" fmla="*/ 2054469 h 2079137"/>
              <a:gd name="connsiteX241" fmla="*/ 660961 w 12192000"/>
              <a:gd name="connsiteY241" fmla="*/ 2049404 h 2079137"/>
              <a:gd name="connsiteX242" fmla="*/ 638282 w 12192000"/>
              <a:gd name="connsiteY242" fmla="*/ 2060093 h 2079137"/>
              <a:gd name="connsiteX243" fmla="*/ 583551 w 12192000"/>
              <a:gd name="connsiteY243" fmla="*/ 2070197 h 2079137"/>
              <a:gd name="connsiteX244" fmla="*/ 525274 w 12192000"/>
              <a:gd name="connsiteY244" fmla="*/ 2079137 h 2079137"/>
              <a:gd name="connsiteX245" fmla="*/ 405635 w 12192000"/>
              <a:gd name="connsiteY245" fmla="*/ 2059339 h 2079137"/>
              <a:gd name="connsiteX246" fmla="*/ 281555 w 12192000"/>
              <a:gd name="connsiteY246" fmla="*/ 2022847 h 2079137"/>
              <a:gd name="connsiteX247" fmla="*/ 98513 w 12192000"/>
              <a:gd name="connsiteY247" fmla="*/ 1969504 h 2079137"/>
              <a:gd name="connsiteX248" fmla="*/ 56191 w 12192000"/>
              <a:gd name="connsiteY248" fmla="*/ 1950709 h 2079137"/>
              <a:gd name="connsiteX249" fmla="*/ 0 w 12192000"/>
              <a:gd name="connsiteY249" fmla="*/ 1935789 h 2079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</a:cxnLst>
            <a:rect l="l" t="t" r="r" b="b"/>
            <a:pathLst>
              <a:path w="12192000" h="2079137">
                <a:moveTo>
                  <a:pt x="12160143" y="831692"/>
                </a:moveTo>
                <a:lnTo>
                  <a:pt x="12159112" y="833361"/>
                </a:lnTo>
                <a:cubicBezTo>
                  <a:pt x="12157915" y="833832"/>
                  <a:pt x="12157402" y="833649"/>
                  <a:pt x="12158912" y="83243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558063"/>
                </a:lnTo>
                <a:lnTo>
                  <a:pt x="12189259" y="810508"/>
                </a:lnTo>
                <a:lnTo>
                  <a:pt x="12170847" y="825280"/>
                </a:lnTo>
                <a:lnTo>
                  <a:pt x="12160143" y="831692"/>
                </a:lnTo>
                <a:lnTo>
                  <a:pt x="12163806" y="825759"/>
                </a:lnTo>
                <a:cubicBezTo>
                  <a:pt x="12125449" y="821525"/>
                  <a:pt x="12082203" y="824698"/>
                  <a:pt x="12056557" y="810176"/>
                </a:cubicBezTo>
                <a:cubicBezTo>
                  <a:pt x="12050902" y="790976"/>
                  <a:pt x="11923731" y="799312"/>
                  <a:pt x="11900316" y="789618"/>
                </a:cubicBezTo>
                <a:cubicBezTo>
                  <a:pt x="11841702" y="803374"/>
                  <a:pt x="11823963" y="832645"/>
                  <a:pt x="11791206" y="824176"/>
                </a:cubicBezTo>
                <a:cubicBezTo>
                  <a:pt x="11768977" y="817380"/>
                  <a:pt x="11683857" y="828947"/>
                  <a:pt x="11659257" y="800841"/>
                </a:cubicBezTo>
                <a:cubicBezTo>
                  <a:pt x="11617173" y="818107"/>
                  <a:pt x="11602556" y="790694"/>
                  <a:pt x="11569789" y="797135"/>
                </a:cubicBezTo>
                <a:cubicBezTo>
                  <a:pt x="11498310" y="795094"/>
                  <a:pt x="11458472" y="819882"/>
                  <a:pt x="11367885" y="791985"/>
                </a:cubicBezTo>
                <a:cubicBezTo>
                  <a:pt x="11325508" y="798158"/>
                  <a:pt x="11266580" y="755023"/>
                  <a:pt x="11174663" y="788721"/>
                </a:cubicBezTo>
                <a:cubicBezTo>
                  <a:pt x="11122703" y="792192"/>
                  <a:pt x="11150009" y="775410"/>
                  <a:pt x="11068220" y="786994"/>
                </a:cubicBezTo>
                <a:cubicBezTo>
                  <a:pt x="11046931" y="759861"/>
                  <a:pt x="10919185" y="793102"/>
                  <a:pt x="10893266" y="794013"/>
                </a:cubicBezTo>
                <a:cubicBezTo>
                  <a:pt x="10874184" y="776189"/>
                  <a:pt x="10862860" y="788743"/>
                  <a:pt x="10844025" y="789857"/>
                </a:cubicBezTo>
                <a:cubicBezTo>
                  <a:pt x="10836453" y="779294"/>
                  <a:pt x="10820690" y="778184"/>
                  <a:pt x="10814353" y="789010"/>
                </a:cubicBezTo>
                <a:cubicBezTo>
                  <a:pt x="10819669" y="816016"/>
                  <a:pt x="10754019" y="789067"/>
                  <a:pt x="10748393" y="806738"/>
                </a:cubicBezTo>
                <a:cubicBezTo>
                  <a:pt x="10687156" y="807873"/>
                  <a:pt x="10550299" y="781800"/>
                  <a:pt x="10468256" y="778733"/>
                </a:cubicBezTo>
                <a:cubicBezTo>
                  <a:pt x="10436666" y="770025"/>
                  <a:pt x="10371995" y="797252"/>
                  <a:pt x="10256131" y="788332"/>
                </a:cubicBezTo>
                <a:cubicBezTo>
                  <a:pt x="10240995" y="781626"/>
                  <a:pt x="10182664" y="765742"/>
                  <a:pt x="10177442" y="777371"/>
                </a:cubicBezTo>
                <a:cubicBezTo>
                  <a:pt x="10141447" y="775683"/>
                  <a:pt x="10030323" y="810071"/>
                  <a:pt x="10006086" y="792651"/>
                </a:cubicBezTo>
                <a:cubicBezTo>
                  <a:pt x="10009448" y="818833"/>
                  <a:pt x="9960389" y="791426"/>
                  <a:pt x="9952382" y="815411"/>
                </a:cubicBezTo>
                <a:lnTo>
                  <a:pt x="9926457" y="827295"/>
                </a:lnTo>
                <a:lnTo>
                  <a:pt x="9843405" y="867046"/>
                </a:lnTo>
                <a:lnTo>
                  <a:pt x="9830866" y="875047"/>
                </a:lnTo>
                <a:lnTo>
                  <a:pt x="9801807" y="872272"/>
                </a:lnTo>
                <a:lnTo>
                  <a:pt x="9785653" y="861743"/>
                </a:lnTo>
                <a:lnTo>
                  <a:pt x="9781177" y="864820"/>
                </a:lnTo>
                <a:cubicBezTo>
                  <a:pt x="9776153" y="871003"/>
                  <a:pt x="9773556" y="874842"/>
                  <a:pt x="9768640" y="869379"/>
                </a:cubicBezTo>
                <a:lnTo>
                  <a:pt x="9712211" y="900283"/>
                </a:lnTo>
                <a:cubicBezTo>
                  <a:pt x="9706243" y="902750"/>
                  <a:pt x="9698952" y="902954"/>
                  <a:pt x="9689465" y="899268"/>
                </a:cubicBezTo>
                <a:cubicBezTo>
                  <a:pt x="9670819" y="902906"/>
                  <a:pt x="9618108" y="917739"/>
                  <a:pt x="9600339" y="922112"/>
                </a:cubicBezTo>
                <a:lnTo>
                  <a:pt x="9582850" y="925510"/>
                </a:lnTo>
                <a:cubicBezTo>
                  <a:pt x="9574400" y="928631"/>
                  <a:pt x="9556868" y="938130"/>
                  <a:pt x="9549638" y="940845"/>
                </a:cubicBezTo>
                <a:cubicBezTo>
                  <a:pt x="9543792" y="942327"/>
                  <a:pt x="9546812" y="939351"/>
                  <a:pt x="9539471" y="941799"/>
                </a:cubicBezTo>
                <a:cubicBezTo>
                  <a:pt x="9538994" y="947702"/>
                  <a:pt x="9536009" y="953248"/>
                  <a:pt x="9505592" y="955533"/>
                </a:cubicBezTo>
                <a:cubicBezTo>
                  <a:pt x="9486013" y="968563"/>
                  <a:pt x="9460860" y="978842"/>
                  <a:pt x="9432569" y="985377"/>
                </a:cubicBezTo>
                <a:cubicBezTo>
                  <a:pt x="9426990" y="980335"/>
                  <a:pt x="9418918" y="990185"/>
                  <a:pt x="9414216" y="992655"/>
                </a:cubicBezTo>
                <a:cubicBezTo>
                  <a:pt x="9412644" y="989014"/>
                  <a:pt x="9400057" y="989255"/>
                  <a:pt x="9397106" y="992980"/>
                </a:cubicBezTo>
                <a:cubicBezTo>
                  <a:pt x="9314093" y="1020862"/>
                  <a:pt x="9349678" y="978420"/>
                  <a:pt x="9305108" y="1007767"/>
                </a:cubicBezTo>
                <a:cubicBezTo>
                  <a:pt x="9296670" y="1010324"/>
                  <a:pt x="9289251" y="1009612"/>
                  <a:pt x="9282434" y="1007523"/>
                </a:cubicBezTo>
                <a:lnTo>
                  <a:pt x="9271941" y="1002839"/>
                </a:lnTo>
                <a:lnTo>
                  <a:pt x="9238227" y="1017668"/>
                </a:lnTo>
                <a:cubicBezTo>
                  <a:pt x="9221294" y="1023415"/>
                  <a:pt x="9203166" y="1027997"/>
                  <a:pt x="9184265" y="1031275"/>
                </a:cubicBezTo>
                <a:cubicBezTo>
                  <a:pt x="9178371" y="1024135"/>
                  <a:pt x="9165618" y="1036637"/>
                  <a:pt x="9159000" y="1039569"/>
                </a:cubicBezTo>
                <a:cubicBezTo>
                  <a:pt x="9157881" y="1034602"/>
                  <a:pt x="9141725" y="1033964"/>
                  <a:pt x="9137031" y="1038699"/>
                </a:cubicBezTo>
                <a:cubicBezTo>
                  <a:pt x="9023973" y="1069523"/>
                  <a:pt x="9079946" y="1015706"/>
                  <a:pt x="9015702" y="1051400"/>
                </a:cubicBezTo>
                <a:lnTo>
                  <a:pt x="8971403" y="1040542"/>
                </a:lnTo>
                <a:lnTo>
                  <a:pt x="8961826" y="1045364"/>
                </a:lnTo>
                <a:cubicBezTo>
                  <a:pt x="8922837" y="1050010"/>
                  <a:pt x="8909116" y="1040754"/>
                  <a:pt x="8888623" y="1053908"/>
                </a:cubicBezTo>
                <a:cubicBezTo>
                  <a:pt x="8850424" y="1035587"/>
                  <a:pt x="8865892" y="1054194"/>
                  <a:pt x="8841066" y="1060421"/>
                </a:cubicBezTo>
                <a:cubicBezTo>
                  <a:pt x="8818353" y="1064878"/>
                  <a:pt x="8775995" y="1076068"/>
                  <a:pt x="8752342" y="1080646"/>
                </a:cubicBezTo>
                <a:cubicBezTo>
                  <a:pt x="8736966" y="1099406"/>
                  <a:pt x="8723186" y="1079948"/>
                  <a:pt x="8699139" y="1087885"/>
                </a:cubicBezTo>
                <a:cubicBezTo>
                  <a:pt x="8688630" y="1095506"/>
                  <a:pt x="8680324" y="1097539"/>
                  <a:pt x="8667273" y="1092062"/>
                </a:cubicBezTo>
                <a:cubicBezTo>
                  <a:pt x="8619205" y="1128818"/>
                  <a:pt x="8634590" y="1097116"/>
                  <a:pt x="8586064" y="1114603"/>
                </a:cubicBezTo>
                <a:cubicBezTo>
                  <a:pt x="8544721" y="1131913"/>
                  <a:pt x="8496602" y="1145520"/>
                  <a:pt x="8460312" y="1179878"/>
                </a:cubicBezTo>
                <a:cubicBezTo>
                  <a:pt x="8454266" y="1189140"/>
                  <a:pt x="8435781" y="1194455"/>
                  <a:pt x="8419023" y="1191748"/>
                </a:cubicBezTo>
                <a:cubicBezTo>
                  <a:pt x="8416138" y="1191283"/>
                  <a:pt x="8413416" y="1190591"/>
                  <a:pt x="8410939" y="1189696"/>
                </a:cubicBezTo>
                <a:cubicBezTo>
                  <a:pt x="8390077" y="1213458"/>
                  <a:pt x="8370324" y="1205397"/>
                  <a:pt x="8362040" y="1220820"/>
                </a:cubicBezTo>
                <a:cubicBezTo>
                  <a:pt x="8320616" y="1231942"/>
                  <a:pt x="8281663" y="1222882"/>
                  <a:pt x="8273677" y="1236495"/>
                </a:cubicBezTo>
                <a:cubicBezTo>
                  <a:pt x="8251358" y="1238573"/>
                  <a:pt x="8216738" y="1228341"/>
                  <a:pt x="8204283" y="1243537"/>
                </a:cubicBezTo>
                <a:cubicBezTo>
                  <a:pt x="8198634" y="1233135"/>
                  <a:pt x="8181550" y="1254947"/>
                  <a:pt x="8166550" y="1249551"/>
                </a:cubicBezTo>
                <a:cubicBezTo>
                  <a:pt x="8155570" y="1244572"/>
                  <a:pt x="8147825" y="1250027"/>
                  <a:pt x="8137785" y="1251636"/>
                </a:cubicBezTo>
                <a:cubicBezTo>
                  <a:pt x="8123427" y="1248361"/>
                  <a:pt x="8081662" y="1261833"/>
                  <a:pt x="8071596" y="1269274"/>
                </a:cubicBezTo>
                <a:cubicBezTo>
                  <a:pt x="8048949" y="1293759"/>
                  <a:pt x="7983924" y="1284712"/>
                  <a:pt x="7964816" y="1303668"/>
                </a:cubicBezTo>
                <a:cubicBezTo>
                  <a:pt x="7957137" y="1306992"/>
                  <a:pt x="7949335" y="1308861"/>
                  <a:pt x="7941495" y="1309821"/>
                </a:cubicBezTo>
                <a:lnTo>
                  <a:pt x="7919123" y="1310466"/>
                </a:lnTo>
                <a:lnTo>
                  <a:pt x="7911902" y="1306569"/>
                </a:lnTo>
                <a:lnTo>
                  <a:pt x="7898703" y="1309208"/>
                </a:lnTo>
                <a:lnTo>
                  <a:pt x="7894703" y="1308939"/>
                </a:lnTo>
                <a:lnTo>
                  <a:pt x="7872267" y="1308370"/>
                </a:lnTo>
                <a:cubicBezTo>
                  <a:pt x="7886550" y="1330359"/>
                  <a:pt x="7812648" y="1314851"/>
                  <a:pt x="7836454" y="1331265"/>
                </a:cubicBezTo>
                <a:cubicBezTo>
                  <a:pt x="7798907" y="1336933"/>
                  <a:pt x="7831419" y="1351068"/>
                  <a:pt x="7782451" y="1339601"/>
                </a:cubicBezTo>
                <a:cubicBezTo>
                  <a:pt x="7727636" y="1365002"/>
                  <a:pt x="7583002" y="1338768"/>
                  <a:pt x="7542969" y="1372495"/>
                </a:cubicBezTo>
                <a:cubicBezTo>
                  <a:pt x="7546396" y="1360942"/>
                  <a:pt x="7492851" y="1424323"/>
                  <a:pt x="7476832" y="1431655"/>
                </a:cubicBezTo>
                <a:cubicBezTo>
                  <a:pt x="7439619" y="1443703"/>
                  <a:pt x="7425596" y="1454661"/>
                  <a:pt x="7370237" y="1474339"/>
                </a:cubicBezTo>
                <a:cubicBezTo>
                  <a:pt x="7316246" y="1485928"/>
                  <a:pt x="7281903" y="1512712"/>
                  <a:pt x="7222223" y="1510199"/>
                </a:cubicBezTo>
                <a:cubicBezTo>
                  <a:pt x="7221190" y="1514030"/>
                  <a:pt x="7218885" y="1517398"/>
                  <a:pt x="7215703" y="1520424"/>
                </a:cubicBezTo>
                <a:lnTo>
                  <a:pt x="7204548" y="1528145"/>
                </a:lnTo>
                <a:lnTo>
                  <a:pt x="7202038" y="1527954"/>
                </a:lnTo>
                <a:lnTo>
                  <a:pt x="7173860" y="1541605"/>
                </a:lnTo>
                <a:lnTo>
                  <a:pt x="7155079" y="1552495"/>
                </a:lnTo>
                <a:lnTo>
                  <a:pt x="7149757" y="1552732"/>
                </a:lnTo>
                <a:cubicBezTo>
                  <a:pt x="7141378" y="1554948"/>
                  <a:pt x="7115959" y="1563256"/>
                  <a:pt x="7104804" y="1565792"/>
                </a:cubicBezTo>
                <a:cubicBezTo>
                  <a:pt x="7099811" y="1550850"/>
                  <a:pt x="7096935" y="1561973"/>
                  <a:pt x="7082824" y="1567947"/>
                </a:cubicBezTo>
                <a:cubicBezTo>
                  <a:pt x="7071919" y="1546070"/>
                  <a:pt x="7039417" y="1570606"/>
                  <a:pt x="7021520" y="1562334"/>
                </a:cubicBezTo>
                <a:cubicBezTo>
                  <a:pt x="7011400" y="1567217"/>
                  <a:pt x="7000495" y="1571981"/>
                  <a:pt x="6988956" y="1576442"/>
                </a:cubicBezTo>
                <a:lnTo>
                  <a:pt x="6981922" y="1578821"/>
                </a:lnTo>
                <a:lnTo>
                  <a:pt x="6981583" y="1578678"/>
                </a:lnTo>
                <a:cubicBezTo>
                  <a:pt x="6979627" y="1578791"/>
                  <a:pt x="6977153" y="1579421"/>
                  <a:pt x="6973762" y="1580811"/>
                </a:cubicBezTo>
                <a:lnTo>
                  <a:pt x="6969093" y="1583157"/>
                </a:lnTo>
                <a:lnTo>
                  <a:pt x="6890037" y="1575825"/>
                </a:lnTo>
                <a:cubicBezTo>
                  <a:pt x="6849459" y="1579997"/>
                  <a:pt x="6820022" y="1566922"/>
                  <a:pt x="6785054" y="1582200"/>
                </a:cubicBezTo>
                <a:cubicBezTo>
                  <a:pt x="6747047" y="1586037"/>
                  <a:pt x="6712794" y="1582954"/>
                  <a:pt x="6681692" y="1591296"/>
                </a:cubicBezTo>
                <a:cubicBezTo>
                  <a:pt x="6667557" y="1587501"/>
                  <a:pt x="6654822" y="1586753"/>
                  <a:pt x="6644556" y="1595940"/>
                </a:cubicBezTo>
                <a:cubicBezTo>
                  <a:pt x="6608615" y="1597269"/>
                  <a:pt x="6597697" y="1587005"/>
                  <a:pt x="6577106" y="1598261"/>
                </a:cubicBezTo>
                <a:lnTo>
                  <a:pt x="6544183" y="1596149"/>
                </a:lnTo>
                <a:lnTo>
                  <a:pt x="6540921" y="1593857"/>
                </a:lnTo>
                <a:lnTo>
                  <a:pt x="6535046" y="1593283"/>
                </a:lnTo>
                <a:lnTo>
                  <a:pt x="6519853" y="1595771"/>
                </a:lnTo>
                <a:lnTo>
                  <a:pt x="6514280" y="1597376"/>
                </a:lnTo>
                <a:cubicBezTo>
                  <a:pt x="6510385" y="1598232"/>
                  <a:pt x="6507735" y="1598481"/>
                  <a:pt x="6505824" y="1598298"/>
                </a:cubicBezTo>
                <a:lnTo>
                  <a:pt x="6505573" y="1598109"/>
                </a:lnTo>
                <a:lnTo>
                  <a:pt x="6497741" y="1599392"/>
                </a:lnTo>
                <a:cubicBezTo>
                  <a:pt x="6484628" y="1602044"/>
                  <a:pt x="6471968" y="1605085"/>
                  <a:pt x="6459992" y="1608358"/>
                </a:cubicBezTo>
                <a:cubicBezTo>
                  <a:pt x="6447037" y="1597612"/>
                  <a:pt x="6404274" y="1616787"/>
                  <a:pt x="6404572" y="1593771"/>
                </a:cubicBezTo>
                <a:cubicBezTo>
                  <a:pt x="6388277" y="1597519"/>
                  <a:pt x="6380141" y="1607970"/>
                  <a:pt x="6382671" y="1592612"/>
                </a:cubicBezTo>
                <a:lnTo>
                  <a:pt x="6369843" y="1590015"/>
                </a:lnTo>
                <a:lnTo>
                  <a:pt x="6269740" y="1614633"/>
                </a:lnTo>
                <a:lnTo>
                  <a:pt x="6255405" y="1620529"/>
                </a:lnTo>
                <a:cubicBezTo>
                  <a:pt x="6250911" y="1623016"/>
                  <a:pt x="6247090" y="1625968"/>
                  <a:pt x="6244248" y="1629561"/>
                </a:cubicBezTo>
                <a:cubicBezTo>
                  <a:pt x="6188859" y="1618246"/>
                  <a:pt x="6143250" y="1639346"/>
                  <a:pt x="6086396" y="1642666"/>
                </a:cubicBezTo>
                <a:cubicBezTo>
                  <a:pt x="6024311" y="1653696"/>
                  <a:pt x="5889522" y="1686499"/>
                  <a:pt x="5867429" y="1695554"/>
                </a:cubicBezTo>
                <a:cubicBezTo>
                  <a:pt x="5848669" y="1700350"/>
                  <a:pt x="5763994" y="1699795"/>
                  <a:pt x="5772864" y="1689002"/>
                </a:cubicBezTo>
                <a:cubicBezTo>
                  <a:pt x="5718480" y="1716048"/>
                  <a:pt x="5694188" y="1696562"/>
                  <a:pt x="5629833" y="1713273"/>
                </a:cubicBezTo>
                <a:lnTo>
                  <a:pt x="5504771" y="1725744"/>
                </a:lnTo>
                <a:lnTo>
                  <a:pt x="5490967" y="1726367"/>
                </a:lnTo>
                <a:lnTo>
                  <a:pt x="5486015" y="1721481"/>
                </a:lnTo>
                <a:lnTo>
                  <a:pt x="5439364" y="1721349"/>
                </a:lnTo>
                <a:cubicBezTo>
                  <a:pt x="5418850" y="1733129"/>
                  <a:pt x="5381503" y="1725668"/>
                  <a:pt x="5350025" y="1729885"/>
                </a:cubicBezTo>
                <a:lnTo>
                  <a:pt x="5336104" y="1734377"/>
                </a:lnTo>
                <a:lnTo>
                  <a:pt x="5245234" y="1738520"/>
                </a:lnTo>
                <a:lnTo>
                  <a:pt x="5182955" y="1744622"/>
                </a:lnTo>
                <a:lnTo>
                  <a:pt x="5169506" y="1748993"/>
                </a:lnTo>
                <a:lnTo>
                  <a:pt x="5154299" y="1744080"/>
                </a:lnTo>
                <a:cubicBezTo>
                  <a:pt x="5152463" y="1742751"/>
                  <a:pt x="5150989" y="1741283"/>
                  <a:pt x="5149917" y="1739727"/>
                </a:cubicBezTo>
                <a:lnTo>
                  <a:pt x="5100319" y="1745797"/>
                </a:lnTo>
                <a:lnTo>
                  <a:pt x="5094361" y="1745767"/>
                </a:lnTo>
                <a:lnTo>
                  <a:pt x="5053410" y="1742790"/>
                </a:lnTo>
                <a:lnTo>
                  <a:pt x="4992711" y="1734075"/>
                </a:lnTo>
                <a:cubicBezTo>
                  <a:pt x="4972764" y="1728527"/>
                  <a:pt x="4955480" y="1708667"/>
                  <a:pt x="4930098" y="1717312"/>
                </a:cubicBezTo>
                <a:cubicBezTo>
                  <a:pt x="4936142" y="1706767"/>
                  <a:pt x="4900350" y="1719438"/>
                  <a:pt x="4893834" y="1710028"/>
                </a:cubicBezTo>
                <a:cubicBezTo>
                  <a:pt x="4890113" y="1702277"/>
                  <a:pt x="4878389" y="1704314"/>
                  <a:pt x="4868730" y="1702384"/>
                </a:cubicBezTo>
                <a:cubicBezTo>
                  <a:pt x="4860577" y="1694955"/>
                  <a:pt x="4813519" y="1692594"/>
                  <a:pt x="4797925" y="1695535"/>
                </a:cubicBezTo>
                <a:cubicBezTo>
                  <a:pt x="4754973" y="1708626"/>
                  <a:pt x="4712186" y="1679830"/>
                  <a:pt x="4677670" y="1689453"/>
                </a:cubicBezTo>
                <a:cubicBezTo>
                  <a:pt x="4650390" y="1686902"/>
                  <a:pt x="4641786" y="1682702"/>
                  <a:pt x="4634248" y="1680227"/>
                </a:cubicBezTo>
                <a:lnTo>
                  <a:pt x="4632434" y="1674607"/>
                </a:lnTo>
                <a:lnTo>
                  <a:pt x="4619204" y="1672507"/>
                </a:lnTo>
                <a:lnTo>
                  <a:pt x="4616283" y="1670977"/>
                </a:lnTo>
                <a:cubicBezTo>
                  <a:pt x="4610716" y="1668036"/>
                  <a:pt x="4605090" y="1665277"/>
                  <a:pt x="4598926" y="1663178"/>
                </a:cubicBezTo>
                <a:cubicBezTo>
                  <a:pt x="4588025" y="1686237"/>
                  <a:pt x="4544698" y="1649138"/>
                  <a:pt x="4547069" y="1670642"/>
                </a:cubicBezTo>
                <a:lnTo>
                  <a:pt x="4523516" y="1669785"/>
                </a:lnTo>
                <a:lnTo>
                  <a:pt x="4500586" y="1675912"/>
                </a:lnTo>
                <a:lnTo>
                  <a:pt x="4488196" y="1683463"/>
                </a:lnTo>
                <a:lnTo>
                  <a:pt x="4445463" y="1695634"/>
                </a:lnTo>
                <a:lnTo>
                  <a:pt x="4446550" y="1680538"/>
                </a:lnTo>
                <a:lnTo>
                  <a:pt x="4365375" y="1697935"/>
                </a:lnTo>
                <a:lnTo>
                  <a:pt x="4305123" y="1714185"/>
                </a:lnTo>
                <a:lnTo>
                  <a:pt x="4292665" y="1720703"/>
                </a:lnTo>
                <a:lnTo>
                  <a:pt x="4276789" y="1718367"/>
                </a:lnTo>
                <a:cubicBezTo>
                  <a:pt x="4274740" y="1717359"/>
                  <a:pt x="4273021" y="1716157"/>
                  <a:pt x="4271683" y="1714801"/>
                </a:cubicBezTo>
                <a:lnTo>
                  <a:pt x="4223918" y="1728936"/>
                </a:lnTo>
                <a:lnTo>
                  <a:pt x="4218039" y="1729885"/>
                </a:lnTo>
                <a:lnTo>
                  <a:pt x="4177153" y="1733691"/>
                </a:lnTo>
                <a:lnTo>
                  <a:pt x="4051032" y="1728886"/>
                </a:lnTo>
                <a:cubicBezTo>
                  <a:pt x="4055072" y="1717510"/>
                  <a:pt x="4022108" y="1735873"/>
                  <a:pt x="4013978" y="1727679"/>
                </a:cubicBezTo>
                <a:cubicBezTo>
                  <a:pt x="4008905" y="1720660"/>
                  <a:pt x="3997723" y="1724594"/>
                  <a:pt x="3987857" y="1724282"/>
                </a:cubicBezTo>
                <a:cubicBezTo>
                  <a:pt x="3978476" y="1718309"/>
                  <a:pt x="3931683" y="1723723"/>
                  <a:pt x="3916852" y="1729184"/>
                </a:cubicBezTo>
                <a:cubicBezTo>
                  <a:pt x="3876910" y="1749138"/>
                  <a:pt x="3829523" y="1727824"/>
                  <a:pt x="3797263" y="1742976"/>
                </a:cubicBezTo>
                <a:cubicBezTo>
                  <a:pt x="3769922" y="1744951"/>
                  <a:pt x="3760682" y="1742230"/>
                  <a:pt x="3752806" y="1741033"/>
                </a:cubicBezTo>
                <a:lnTo>
                  <a:pt x="3749997" y="1735799"/>
                </a:lnTo>
                <a:lnTo>
                  <a:pt x="3736582" y="1735907"/>
                </a:lnTo>
                <a:lnTo>
                  <a:pt x="3733428" y="1734881"/>
                </a:lnTo>
                <a:cubicBezTo>
                  <a:pt x="3727408" y="1732899"/>
                  <a:pt x="3721365" y="1731108"/>
                  <a:pt x="3714911" y="1730056"/>
                </a:cubicBezTo>
                <a:cubicBezTo>
                  <a:pt x="3708355" y="1754554"/>
                  <a:pt x="3658933" y="1725152"/>
                  <a:pt x="3665172" y="1745936"/>
                </a:cubicBezTo>
                <a:cubicBezTo>
                  <a:pt x="3628569" y="1744420"/>
                  <a:pt x="3583742" y="1775884"/>
                  <a:pt x="3552006" y="1755220"/>
                </a:cubicBezTo>
                <a:cubicBezTo>
                  <a:pt x="3497522" y="1758390"/>
                  <a:pt x="3448310" y="1757433"/>
                  <a:pt x="3390301" y="1762546"/>
                </a:cubicBezTo>
                <a:cubicBezTo>
                  <a:pt x="3345266" y="1774524"/>
                  <a:pt x="3297039" y="1758531"/>
                  <a:pt x="3264312" y="1774620"/>
                </a:cubicBezTo>
                <a:cubicBezTo>
                  <a:pt x="3212634" y="1771139"/>
                  <a:pt x="3147905" y="1780248"/>
                  <a:pt x="3106901" y="1804264"/>
                </a:cubicBezTo>
                <a:cubicBezTo>
                  <a:pt x="3051355" y="1805490"/>
                  <a:pt x="3041708" y="1820368"/>
                  <a:pt x="2993303" y="1806542"/>
                </a:cubicBezTo>
                <a:cubicBezTo>
                  <a:pt x="2989182" y="1810139"/>
                  <a:pt x="2984377" y="1813039"/>
                  <a:pt x="2979115" y="1815432"/>
                </a:cubicBezTo>
                <a:lnTo>
                  <a:pt x="2963118" y="1820962"/>
                </a:lnTo>
                <a:lnTo>
                  <a:pt x="2961156" y="1820297"/>
                </a:lnTo>
                <a:lnTo>
                  <a:pt x="2925719" y="1828468"/>
                </a:lnTo>
                <a:lnTo>
                  <a:pt x="2857951" y="1842496"/>
                </a:lnTo>
                <a:lnTo>
                  <a:pt x="2857427" y="1841591"/>
                </a:lnTo>
                <a:cubicBezTo>
                  <a:pt x="2855386" y="1839734"/>
                  <a:pt x="2852250" y="1838690"/>
                  <a:pt x="2846731" y="1839316"/>
                </a:cubicBezTo>
                <a:cubicBezTo>
                  <a:pt x="2855175" y="1823564"/>
                  <a:pt x="2843311" y="1834035"/>
                  <a:pt x="2826290" y="1837274"/>
                </a:cubicBezTo>
                <a:cubicBezTo>
                  <a:pt x="2835609" y="1813530"/>
                  <a:pt x="2787284" y="1831665"/>
                  <a:pt x="2779146" y="1820071"/>
                </a:cubicBezTo>
                <a:cubicBezTo>
                  <a:pt x="2766432" y="1822985"/>
                  <a:pt x="2753158" y="1825635"/>
                  <a:pt x="2739608" y="1827861"/>
                </a:cubicBezTo>
                <a:lnTo>
                  <a:pt x="2731631" y="1828881"/>
                </a:lnTo>
                <a:cubicBezTo>
                  <a:pt x="2731575" y="1828813"/>
                  <a:pt x="2731521" y="1828744"/>
                  <a:pt x="2731464" y="1828677"/>
                </a:cubicBezTo>
                <a:cubicBezTo>
                  <a:pt x="2729715" y="1828415"/>
                  <a:pt x="2727085" y="1828569"/>
                  <a:pt x="2723037" y="1829303"/>
                </a:cubicBezTo>
                <a:lnTo>
                  <a:pt x="2701616" y="1832725"/>
                </a:lnTo>
                <a:lnTo>
                  <a:pt x="2696239" y="1831904"/>
                </a:lnTo>
                <a:lnTo>
                  <a:pt x="2663445" y="1825958"/>
                </a:lnTo>
                <a:cubicBezTo>
                  <a:pt x="2641260" y="1825904"/>
                  <a:pt x="2595040" y="1827674"/>
                  <a:pt x="2560925" y="1829094"/>
                </a:cubicBezTo>
                <a:cubicBezTo>
                  <a:pt x="2527977" y="1836499"/>
                  <a:pt x="2496507" y="1831991"/>
                  <a:pt x="2458739" y="1834479"/>
                </a:cubicBezTo>
                <a:cubicBezTo>
                  <a:pt x="2419379" y="1848893"/>
                  <a:pt x="2396428" y="1834257"/>
                  <a:pt x="2356074" y="1836991"/>
                </a:cubicBezTo>
                <a:cubicBezTo>
                  <a:pt x="2323435" y="1857644"/>
                  <a:pt x="2325610" y="1826053"/>
                  <a:pt x="2304241" y="1822021"/>
                </a:cubicBezTo>
                <a:lnTo>
                  <a:pt x="2298362" y="1822125"/>
                </a:lnTo>
                <a:lnTo>
                  <a:pt x="2283527" y="1826361"/>
                </a:lnTo>
                <a:lnTo>
                  <a:pt x="2278150" y="1828604"/>
                </a:lnTo>
                <a:cubicBezTo>
                  <a:pt x="2274371" y="1829907"/>
                  <a:pt x="2271762" y="1830461"/>
                  <a:pt x="2269853" y="1830502"/>
                </a:cubicBezTo>
                <a:lnTo>
                  <a:pt x="2269585" y="1830341"/>
                </a:lnTo>
                <a:lnTo>
                  <a:pt x="2225332" y="1845825"/>
                </a:lnTo>
                <a:cubicBezTo>
                  <a:pt x="2211505" y="1836594"/>
                  <a:pt x="2170867" y="1860661"/>
                  <a:pt x="2169048" y="1837658"/>
                </a:cubicBezTo>
                <a:cubicBezTo>
                  <a:pt x="2153238" y="1843278"/>
                  <a:pt x="2146132" y="1854645"/>
                  <a:pt x="2147231" y="1839027"/>
                </a:cubicBezTo>
                <a:cubicBezTo>
                  <a:pt x="2141901" y="1840465"/>
                  <a:pt x="2138205" y="1840014"/>
                  <a:pt x="2135241" y="1838652"/>
                </a:cubicBezTo>
                <a:lnTo>
                  <a:pt x="2099215" y="1850768"/>
                </a:lnTo>
                <a:lnTo>
                  <a:pt x="2094046" y="1850806"/>
                </a:lnTo>
                <a:lnTo>
                  <a:pt x="2071850" y="1861319"/>
                </a:lnTo>
                <a:lnTo>
                  <a:pt x="2039607" y="1874318"/>
                </a:lnTo>
                <a:lnTo>
                  <a:pt x="2037289" y="1874025"/>
                </a:lnTo>
                <a:lnTo>
                  <a:pt x="2023615" y="1881562"/>
                </a:lnTo>
                <a:cubicBezTo>
                  <a:pt x="2019390" y="1884562"/>
                  <a:pt x="1959668" y="1894795"/>
                  <a:pt x="1957176" y="1898709"/>
                </a:cubicBezTo>
                <a:cubicBezTo>
                  <a:pt x="1901224" y="1893805"/>
                  <a:pt x="1914145" y="1913274"/>
                  <a:pt x="1858081" y="1923144"/>
                </a:cubicBezTo>
                <a:cubicBezTo>
                  <a:pt x="1819487" y="1923227"/>
                  <a:pt x="1798952" y="1929741"/>
                  <a:pt x="1738865" y="1944965"/>
                </a:cubicBezTo>
                <a:cubicBezTo>
                  <a:pt x="1698633" y="1955957"/>
                  <a:pt x="1670491" y="1978862"/>
                  <a:pt x="1616692" y="1989107"/>
                </a:cubicBezTo>
                <a:cubicBezTo>
                  <a:pt x="1565257" y="2022368"/>
                  <a:pt x="1474172" y="2022156"/>
                  <a:pt x="1411898" y="2046254"/>
                </a:cubicBezTo>
                <a:cubicBezTo>
                  <a:pt x="1380237" y="2035952"/>
                  <a:pt x="1386648" y="2042292"/>
                  <a:pt x="1375780" y="2047961"/>
                </a:cubicBezTo>
                <a:cubicBezTo>
                  <a:pt x="1375756" y="2047968"/>
                  <a:pt x="1375731" y="2047974"/>
                  <a:pt x="1375707" y="2047981"/>
                </a:cubicBezTo>
                <a:lnTo>
                  <a:pt x="1285585" y="2047113"/>
                </a:lnTo>
                <a:cubicBezTo>
                  <a:pt x="1279541" y="2043453"/>
                  <a:pt x="1272537" y="2040974"/>
                  <a:pt x="1263658" y="2041397"/>
                </a:cubicBezTo>
                <a:cubicBezTo>
                  <a:pt x="1212454" y="2058890"/>
                  <a:pt x="1258499" y="2026611"/>
                  <a:pt x="1170403" y="2033399"/>
                </a:cubicBezTo>
                <a:cubicBezTo>
                  <a:pt x="1166530" y="2036274"/>
                  <a:pt x="1154254" y="2033463"/>
                  <a:pt x="1153718" y="2029576"/>
                </a:cubicBezTo>
                <a:cubicBezTo>
                  <a:pt x="1148486" y="2030819"/>
                  <a:pt x="1137980" y="2038354"/>
                  <a:pt x="1133937" y="2032149"/>
                </a:cubicBezTo>
                <a:cubicBezTo>
                  <a:pt x="1104720" y="2031606"/>
                  <a:pt x="1077532" y="2035424"/>
                  <a:pt x="1054999" y="2043242"/>
                </a:cubicBezTo>
                <a:cubicBezTo>
                  <a:pt x="1024875" y="2038090"/>
                  <a:pt x="1020473" y="2042711"/>
                  <a:pt x="1018405" y="2048281"/>
                </a:cubicBezTo>
                <a:lnTo>
                  <a:pt x="1016563" y="2051718"/>
                </a:lnTo>
                <a:lnTo>
                  <a:pt x="1008284" y="2046742"/>
                </a:lnTo>
                <a:cubicBezTo>
                  <a:pt x="999244" y="2043620"/>
                  <a:pt x="990505" y="2044937"/>
                  <a:pt x="981974" y="2048363"/>
                </a:cubicBezTo>
                <a:lnTo>
                  <a:pt x="971903" y="2053484"/>
                </a:lnTo>
                <a:lnTo>
                  <a:pt x="954015" y="2052529"/>
                </a:lnTo>
                <a:cubicBezTo>
                  <a:pt x="931960" y="2051365"/>
                  <a:pt x="861352" y="2046214"/>
                  <a:pt x="839571" y="2046509"/>
                </a:cubicBezTo>
                <a:lnTo>
                  <a:pt x="823321" y="2054296"/>
                </a:lnTo>
                <a:lnTo>
                  <a:pt x="800990" y="2051523"/>
                </a:lnTo>
                <a:cubicBezTo>
                  <a:pt x="790723" y="2052171"/>
                  <a:pt x="782268" y="2055403"/>
                  <a:pt x="776439" y="2062634"/>
                </a:cubicBezTo>
                <a:cubicBezTo>
                  <a:pt x="773155" y="2056184"/>
                  <a:pt x="769593" y="2059253"/>
                  <a:pt x="763041" y="2063995"/>
                </a:cubicBezTo>
                <a:lnTo>
                  <a:pt x="757863" y="2065877"/>
                </a:lnTo>
                <a:lnTo>
                  <a:pt x="745053" y="2051831"/>
                </a:lnTo>
                <a:lnTo>
                  <a:pt x="722609" y="2049504"/>
                </a:lnTo>
                <a:lnTo>
                  <a:pt x="717618" y="2042131"/>
                </a:lnTo>
                <a:lnTo>
                  <a:pt x="703285" y="2046808"/>
                </a:lnTo>
                <a:cubicBezTo>
                  <a:pt x="698219" y="2048137"/>
                  <a:pt x="690058" y="2049926"/>
                  <a:pt x="680199" y="2051947"/>
                </a:cubicBezTo>
                <a:lnTo>
                  <a:pt x="667351" y="2054469"/>
                </a:lnTo>
                <a:lnTo>
                  <a:pt x="660961" y="2049404"/>
                </a:lnTo>
                <a:lnTo>
                  <a:pt x="638282" y="2060093"/>
                </a:lnTo>
                <a:lnTo>
                  <a:pt x="583551" y="2070197"/>
                </a:lnTo>
                <a:cubicBezTo>
                  <a:pt x="569268" y="2091365"/>
                  <a:pt x="529124" y="2053106"/>
                  <a:pt x="525274" y="2079137"/>
                </a:cubicBezTo>
                <a:cubicBezTo>
                  <a:pt x="506495" y="2056498"/>
                  <a:pt x="440091" y="2069666"/>
                  <a:pt x="405635" y="2059339"/>
                </a:cubicBezTo>
                <a:cubicBezTo>
                  <a:pt x="397410" y="2069278"/>
                  <a:pt x="294416" y="2032966"/>
                  <a:pt x="281555" y="2022847"/>
                </a:cubicBezTo>
                <a:cubicBezTo>
                  <a:pt x="171589" y="1986245"/>
                  <a:pt x="126791" y="1985528"/>
                  <a:pt x="98513" y="1969504"/>
                </a:cubicBezTo>
                <a:cubicBezTo>
                  <a:pt x="85544" y="1965247"/>
                  <a:pt x="73324" y="1958000"/>
                  <a:pt x="56191" y="1950709"/>
                </a:cubicBezTo>
                <a:lnTo>
                  <a:pt x="0" y="19357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FB0AF4E2-68A4-D789-2A23-460BC82EBC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4128" y="817123"/>
            <a:ext cx="10729607" cy="4934674"/>
          </a:xfrm>
        </p:spPr>
        <p:txBody>
          <a:bodyPr anchor="ctr">
            <a:normAutofit fontScale="92500" lnSpcReduction="20000"/>
          </a:bodyPr>
          <a:lstStyle/>
          <a:p>
            <a:pPr marL="514350" indent="-514350">
              <a:buAutoNum type="arabicParenR" startAt="11"/>
            </a:pPr>
            <a:r>
              <a:rPr lang="tr-TR" sz="19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Ürün silindiğinde log tablosuna kayıt yapan bir </a:t>
            </a:r>
            <a:r>
              <a:rPr lang="tr-TR" sz="19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trigger</a:t>
            </a:r>
            <a:r>
              <a:rPr lang="tr-TR" sz="19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yazınız.</a:t>
            </a:r>
          </a:p>
          <a:p>
            <a:pPr marL="514350" indent="-514350">
              <a:buAutoNum type="arabicParenR" startAt="11"/>
            </a:pPr>
            <a:endParaRPr lang="tr-TR" sz="19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tr-TR" sz="19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CREATE TABLE </a:t>
            </a:r>
            <a:r>
              <a:rPr lang="tr-TR" sz="19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ProductLog</a:t>
            </a:r>
            <a:r>
              <a:rPr lang="tr-TR" sz="19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 (</a:t>
            </a:r>
            <a:r>
              <a:rPr lang="tr-TR" sz="19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ProductID</a:t>
            </a:r>
            <a:r>
              <a:rPr lang="tr-TR" sz="19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 INT, </a:t>
            </a:r>
            <a:r>
              <a:rPr lang="tr-TR" sz="19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DeletedAt</a:t>
            </a:r>
            <a:r>
              <a:rPr lang="tr-TR" sz="19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 DATETIME DEFAULT GETDATE());</a:t>
            </a:r>
          </a:p>
          <a:p>
            <a:pPr marL="0" indent="0">
              <a:buNone/>
            </a:pPr>
            <a:endParaRPr lang="tr-TR" sz="19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tr-TR" sz="19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CREATE TRIGGER </a:t>
            </a:r>
            <a:r>
              <a:rPr lang="tr-TR" sz="19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trg_ProductDelete</a:t>
            </a:r>
            <a:endParaRPr lang="tr-TR" sz="19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tr-TR" sz="19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ON </a:t>
            </a:r>
            <a:r>
              <a:rPr lang="tr-TR" sz="19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Products</a:t>
            </a:r>
            <a:endParaRPr lang="tr-TR" sz="19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tr-TR" sz="19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AFTER DELETE</a:t>
            </a:r>
          </a:p>
          <a:p>
            <a:pPr marL="0" indent="0">
              <a:buNone/>
            </a:pPr>
            <a:r>
              <a:rPr lang="tr-TR" sz="19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AS</a:t>
            </a:r>
          </a:p>
          <a:p>
            <a:pPr marL="0" indent="0">
              <a:buNone/>
            </a:pPr>
            <a:r>
              <a:rPr lang="tr-TR" sz="19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INSERT INTO </a:t>
            </a:r>
            <a:r>
              <a:rPr lang="tr-TR" sz="19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ProductLog</a:t>
            </a:r>
            <a:r>
              <a:rPr lang="tr-TR" sz="19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 (</a:t>
            </a:r>
            <a:r>
              <a:rPr lang="tr-TR" sz="19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ProductID</a:t>
            </a:r>
            <a:r>
              <a:rPr lang="tr-TR" sz="19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tr-TR" sz="19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SELECT </a:t>
            </a:r>
            <a:r>
              <a:rPr lang="tr-TR" sz="19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ProductID</a:t>
            </a:r>
            <a:r>
              <a:rPr lang="tr-TR" sz="19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 FROM </a:t>
            </a:r>
            <a:r>
              <a:rPr lang="tr-TR" sz="19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deleted</a:t>
            </a:r>
            <a:r>
              <a:rPr lang="tr-TR" sz="19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endParaRPr lang="tr-TR" sz="19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tr-TR" sz="19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DROP TABLE </a:t>
            </a:r>
            <a:r>
              <a:rPr lang="tr-TR" sz="19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ProductLog</a:t>
            </a:r>
            <a:r>
              <a:rPr lang="tr-TR" sz="19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tr-TR" sz="19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SELECT * FROM </a:t>
            </a:r>
            <a:r>
              <a:rPr lang="tr-TR" sz="19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ProductLog</a:t>
            </a:r>
            <a:r>
              <a:rPr lang="tr-TR" sz="19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tr-TR" sz="19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DROP TRIGGER </a:t>
            </a:r>
            <a:r>
              <a:rPr lang="tr-TR" sz="19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trg_ProductDelete</a:t>
            </a:r>
            <a:r>
              <a:rPr lang="tr-TR" sz="19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9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SELECT name FROM </a:t>
            </a:r>
            <a:r>
              <a:rPr lang="en-US" sz="19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sys.triggers</a:t>
            </a:r>
            <a:r>
              <a:rPr lang="en-US" sz="19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;</a:t>
            </a:r>
            <a:endParaRPr lang="tr-TR" sz="19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endParaRPr lang="tr-TR" sz="7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endParaRPr lang="tr-TR" sz="7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endParaRPr lang="tr-TR" sz="7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42DCE2C-2863-46FA-9BE7-24365A24D9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24586" y="5970896"/>
            <a:ext cx="9967416" cy="887104"/>
          </a:xfrm>
          <a:custGeom>
            <a:avLst/>
            <a:gdLst>
              <a:gd name="connsiteX0" fmla="*/ 4686423 w 9517857"/>
              <a:gd name="connsiteY0" fmla="*/ 247919 h 918356"/>
              <a:gd name="connsiteX1" fmla="*/ 4689051 w 9517857"/>
              <a:gd name="connsiteY1" fmla="*/ 250968 h 918356"/>
              <a:gd name="connsiteX2" fmla="*/ 4687244 w 9517857"/>
              <a:gd name="connsiteY2" fmla="*/ 251298 h 918356"/>
              <a:gd name="connsiteX3" fmla="*/ 4685225 w 9517857"/>
              <a:gd name="connsiteY3" fmla="*/ 246530 h 918356"/>
              <a:gd name="connsiteX4" fmla="*/ 4686133 w 9517857"/>
              <a:gd name="connsiteY4" fmla="*/ 246727 h 918356"/>
              <a:gd name="connsiteX5" fmla="*/ 4686423 w 9517857"/>
              <a:gd name="connsiteY5" fmla="*/ 247919 h 918356"/>
              <a:gd name="connsiteX6" fmla="*/ 9517856 w 9517857"/>
              <a:gd name="connsiteY6" fmla="*/ 0 h 918356"/>
              <a:gd name="connsiteX7" fmla="*/ 9517857 w 9517857"/>
              <a:gd name="connsiteY7" fmla="*/ 12 h 918356"/>
              <a:gd name="connsiteX8" fmla="*/ 9517857 w 9517857"/>
              <a:gd name="connsiteY8" fmla="*/ 918356 h 918356"/>
              <a:gd name="connsiteX9" fmla="*/ 14604 w 9517857"/>
              <a:gd name="connsiteY9" fmla="*/ 918356 h 918356"/>
              <a:gd name="connsiteX10" fmla="*/ 12841 w 9517857"/>
              <a:gd name="connsiteY10" fmla="*/ 917763 h 918356"/>
              <a:gd name="connsiteX11" fmla="*/ 93 w 9517857"/>
              <a:gd name="connsiteY11" fmla="*/ 912471 h 918356"/>
              <a:gd name="connsiteX12" fmla="*/ 58674 w 9517857"/>
              <a:gd name="connsiteY12" fmla="*/ 890322 h 918356"/>
              <a:gd name="connsiteX13" fmla="*/ 275005 w 9517857"/>
              <a:gd name="connsiteY13" fmla="*/ 807229 h 918356"/>
              <a:gd name="connsiteX14" fmla="*/ 587824 w 9517857"/>
              <a:gd name="connsiteY14" fmla="*/ 798195 h 918356"/>
              <a:gd name="connsiteX15" fmla="*/ 651826 w 9517857"/>
              <a:gd name="connsiteY15" fmla="*/ 738338 h 918356"/>
              <a:gd name="connsiteX16" fmla="*/ 727985 w 9517857"/>
              <a:gd name="connsiteY16" fmla="*/ 719826 h 918356"/>
              <a:gd name="connsiteX17" fmla="*/ 778982 w 9517857"/>
              <a:gd name="connsiteY17" fmla="*/ 710142 h 918356"/>
              <a:gd name="connsiteX18" fmla="*/ 849944 w 9517857"/>
              <a:gd name="connsiteY18" fmla="*/ 717987 h 918356"/>
              <a:gd name="connsiteX19" fmla="*/ 921659 w 9517857"/>
              <a:gd name="connsiteY19" fmla="*/ 712695 h 918356"/>
              <a:gd name="connsiteX20" fmla="*/ 930946 w 9517857"/>
              <a:gd name="connsiteY20" fmla="*/ 734046 h 918356"/>
              <a:gd name="connsiteX21" fmla="*/ 986250 w 9517857"/>
              <a:gd name="connsiteY21" fmla="*/ 713530 h 918356"/>
              <a:gd name="connsiteX22" fmla="*/ 1013752 w 9517857"/>
              <a:gd name="connsiteY22" fmla="*/ 713361 h 918356"/>
              <a:gd name="connsiteX23" fmla="*/ 1023734 w 9517857"/>
              <a:gd name="connsiteY23" fmla="*/ 718571 h 918356"/>
              <a:gd name="connsiteX24" fmla="*/ 1063207 w 9517857"/>
              <a:gd name="connsiteY24" fmla="*/ 715651 h 918356"/>
              <a:gd name="connsiteX25" fmla="*/ 1081980 w 9517857"/>
              <a:gd name="connsiteY25" fmla="*/ 738455 h 918356"/>
              <a:gd name="connsiteX26" fmla="*/ 1218120 w 9517857"/>
              <a:gd name="connsiteY26" fmla="*/ 713280 h 918356"/>
              <a:gd name="connsiteX27" fmla="*/ 1397459 w 9517857"/>
              <a:gd name="connsiteY27" fmla="*/ 691190 h 918356"/>
              <a:gd name="connsiteX28" fmla="*/ 1580688 w 9517857"/>
              <a:gd name="connsiteY28" fmla="*/ 693697 h 918356"/>
              <a:gd name="connsiteX29" fmla="*/ 1772334 w 9517857"/>
              <a:gd name="connsiteY29" fmla="*/ 710640 h 918356"/>
              <a:gd name="connsiteX30" fmla="*/ 2002561 w 9517857"/>
              <a:gd name="connsiteY30" fmla="*/ 659917 h 918356"/>
              <a:gd name="connsiteX31" fmla="*/ 2135144 w 9517857"/>
              <a:gd name="connsiteY31" fmla="*/ 636501 h 918356"/>
              <a:gd name="connsiteX32" fmla="*/ 2440292 w 9517857"/>
              <a:gd name="connsiteY32" fmla="*/ 593862 h 918356"/>
              <a:gd name="connsiteX33" fmla="*/ 2547829 w 9517857"/>
              <a:gd name="connsiteY33" fmla="*/ 566150 h 918356"/>
              <a:gd name="connsiteX34" fmla="*/ 2658055 w 9517857"/>
              <a:gd name="connsiteY34" fmla="*/ 578727 h 918356"/>
              <a:gd name="connsiteX35" fmla="*/ 2693698 w 9517857"/>
              <a:gd name="connsiteY35" fmla="*/ 560029 h 918356"/>
              <a:gd name="connsiteX36" fmla="*/ 2699673 w 9517857"/>
              <a:gd name="connsiteY36" fmla="*/ 556400 h 918356"/>
              <a:gd name="connsiteX37" fmla="*/ 2727306 w 9517857"/>
              <a:gd name="connsiteY37" fmla="*/ 550698 h 918356"/>
              <a:gd name="connsiteX38" fmla="*/ 2730451 w 9517857"/>
              <a:gd name="connsiteY38" fmla="*/ 538058 h 918356"/>
              <a:gd name="connsiteX39" fmla="*/ 2768713 w 9517857"/>
              <a:gd name="connsiteY39" fmla="*/ 521575 h 918356"/>
              <a:gd name="connsiteX40" fmla="*/ 2820868 w 9517857"/>
              <a:gd name="connsiteY40" fmla="*/ 514160 h 918356"/>
              <a:gd name="connsiteX41" fmla="*/ 3073635 w 9517857"/>
              <a:gd name="connsiteY41" fmla="*/ 491294 h 918356"/>
              <a:gd name="connsiteX42" fmla="*/ 3222071 w 9517857"/>
              <a:gd name="connsiteY42" fmla="*/ 470559 h 918356"/>
              <a:gd name="connsiteX43" fmla="*/ 3274069 w 9517857"/>
              <a:gd name="connsiteY43" fmla="*/ 451605 h 918356"/>
              <a:gd name="connsiteX44" fmla="*/ 3349632 w 9517857"/>
              <a:gd name="connsiteY44" fmla="*/ 432583 h 918356"/>
              <a:gd name="connsiteX45" fmla="*/ 3479593 w 9517857"/>
              <a:gd name="connsiteY45" fmla="*/ 390437 h 918356"/>
              <a:gd name="connsiteX46" fmla="*/ 3660110 w 9517857"/>
              <a:gd name="connsiteY46" fmla="*/ 348726 h 918356"/>
              <a:gd name="connsiteX47" fmla="*/ 3750023 w 9517857"/>
              <a:gd name="connsiteY47" fmla="*/ 370678 h 918356"/>
              <a:gd name="connsiteX48" fmla="*/ 3844133 w 9517857"/>
              <a:gd name="connsiteY48" fmla="*/ 360648 h 918356"/>
              <a:gd name="connsiteX49" fmla="*/ 3913545 w 9517857"/>
              <a:gd name="connsiteY49" fmla="*/ 344235 h 918356"/>
              <a:gd name="connsiteX50" fmla="*/ 4266740 w 9517857"/>
              <a:gd name="connsiteY50" fmla="*/ 361454 h 918356"/>
              <a:gd name="connsiteX51" fmla="*/ 4430770 w 9517857"/>
              <a:gd name="connsiteY51" fmla="*/ 342643 h 918356"/>
              <a:gd name="connsiteX52" fmla="*/ 4512664 w 9517857"/>
              <a:gd name="connsiteY52" fmla="*/ 319948 h 918356"/>
              <a:gd name="connsiteX53" fmla="*/ 4616423 w 9517857"/>
              <a:gd name="connsiteY53" fmla="*/ 290914 h 918356"/>
              <a:gd name="connsiteX54" fmla="*/ 4691675 w 9517857"/>
              <a:gd name="connsiteY54" fmla="*/ 254011 h 918356"/>
              <a:gd name="connsiteX55" fmla="*/ 4689051 w 9517857"/>
              <a:gd name="connsiteY55" fmla="*/ 250968 h 918356"/>
              <a:gd name="connsiteX56" fmla="*/ 4719994 w 9517857"/>
              <a:gd name="connsiteY56" fmla="*/ 245307 h 918356"/>
              <a:gd name="connsiteX57" fmla="*/ 4752894 w 9517857"/>
              <a:gd name="connsiteY57" fmla="*/ 239875 h 918356"/>
              <a:gd name="connsiteX58" fmla="*/ 4769329 w 9517857"/>
              <a:gd name="connsiteY58" fmla="*/ 233585 h 918356"/>
              <a:gd name="connsiteX59" fmla="*/ 4775634 w 9517857"/>
              <a:gd name="connsiteY59" fmla="*/ 234063 h 918356"/>
              <a:gd name="connsiteX60" fmla="*/ 4790452 w 9517857"/>
              <a:gd name="connsiteY60" fmla="*/ 233572 h 918356"/>
              <a:gd name="connsiteX61" fmla="*/ 4789062 w 9517857"/>
              <a:gd name="connsiteY61" fmla="*/ 241924 h 918356"/>
              <a:gd name="connsiteX62" fmla="*/ 4827826 w 9517857"/>
              <a:gd name="connsiteY62" fmla="*/ 246977 h 918356"/>
              <a:gd name="connsiteX63" fmla="*/ 4892569 w 9517857"/>
              <a:gd name="connsiteY63" fmla="*/ 249933 h 918356"/>
              <a:gd name="connsiteX64" fmla="*/ 4896611 w 9517857"/>
              <a:gd name="connsiteY64" fmla="*/ 240448 h 918356"/>
              <a:gd name="connsiteX65" fmla="*/ 4917286 w 9517857"/>
              <a:gd name="connsiteY65" fmla="*/ 243659 h 918356"/>
              <a:gd name="connsiteX66" fmla="*/ 4981173 w 9517857"/>
              <a:gd name="connsiteY66" fmla="*/ 247103 h 918356"/>
              <a:gd name="connsiteX67" fmla="*/ 5060397 w 9517857"/>
              <a:gd name="connsiteY67" fmla="*/ 263688 h 918356"/>
              <a:gd name="connsiteX68" fmla="*/ 5252996 w 9517857"/>
              <a:gd name="connsiteY68" fmla="*/ 270655 h 918356"/>
              <a:gd name="connsiteX69" fmla="*/ 5358056 w 9517857"/>
              <a:gd name="connsiteY69" fmla="*/ 247248 h 918356"/>
              <a:gd name="connsiteX70" fmla="*/ 5426496 w 9517857"/>
              <a:gd name="connsiteY70" fmla="*/ 235142 h 918356"/>
              <a:gd name="connsiteX71" fmla="*/ 5497161 w 9517857"/>
              <a:gd name="connsiteY71" fmla="*/ 228808 h 918356"/>
              <a:gd name="connsiteX72" fmla="*/ 5826043 w 9517857"/>
              <a:gd name="connsiteY72" fmla="*/ 148073 h 918356"/>
              <a:gd name="connsiteX73" fmla="*/ 6013415 w 9517857"/>
              <a:gd name="connsiteY73" fmla="*/ 137316 h 918356"/>
              <a:gd name="connsiteX74" fmla="*/ 6080994 w 9517857"/>
              <a:gd name="connsiteY74" fmla="*/ 142938 h 918356"/>
              <a:gd name="connsiteX75" fmla="*/ 6194152 w 9517857"/>
              <a:gd name="connsiteY75" fmla="*/ 151772 h 918356"/>
              <a:gd name="connsiteX76" fmla="*/ 6281379 w 9517857"/>
              <a:gd name="connsiteY76" fmla="*/ 181626 h 918356"/>
              <a:gd name="connsiteX77" fmla="*/ 6374947 w 9517857"/>
              <a:gd name="connsiteY77" fmla="*/ 179799 h 918356"/>
              <a:gd name="connsiteX78" fmla="*/ 6448518 w 9517857"/>
              <a:gd name="connsiteY78" fmla="*/ 164378 h 918356"/>
              <a:gd name="connsiteX79" fmla="*/ 6544700 w 9517857"/>
              <a:gd name="connsiteY79" fmla="*/ 167161 h 918356"/>
              <a:gd name="connsiteX80" fmla="*/ 6648353 w 9517857"/>
              <a:gd name="connsiteY80" fmla="*/ 172250 h 918356"/>
              <a:gd name="connsiteX81" fmla="*/ 6736227 w 9517857"/>
              <a:gd name="connsiteY81" fmla="*/ 173216 h 918356"/>
              <a:gd name="connsiteX82" fmla="*/ 6977218 w 9517857"/>
              <a:gd name="connsiteY82" fmla="*/ 184289 h 918356"/>
              <a:gd name="connsiteX83" fmla="*/ 7065221 w 9517857"/>
              <a:gd name="connsiteY83" fmla="*/ 227531 h 918356"/>
              <a:gd name="connsiteX84" fmla="*/ 7366876 w 9517857"/>
              <a:gd name="connsiteY84" fmla="*/ 248468 h 918356"/>
              <a:gd name="connsiteX85" fmla="*/ 7565449 w 9517857"/>
              <a:gd name="connsiteY85" fmla="*/ 258950 h 918356"/>
              <a:gd name="connsiteX86" fmla="*/ 7599285 w 9517857"/>
              <a:gd name="connsiteY86" fmla="*/ 266021 h 918356"/>
              <a:gd name="connsiteX87" fmla="*/ 7644411 w 9517857"/>
              <a:gd name="connsiteY87" fmla="*/ 258986 h 918356"/>
              <a:gd name="connsiteX88" fmla="*/ 7825110 w 9517857"/>
              <a:gd name="connsiteY88" fmla="*/ 229109 h 918356"/>
              <a:gd name="connsiteX89" fmla="*/ 7965804 w 9517857"/>
              <a:gd name="connsiteY89" fmla="*/ 190545 h 918356"/>
              <a:gd name="connsiteX90" fmla="*/ 8147401 w 9517857"/>
              <a:gd name="connsiteY90" fmla="*/ 205617 h 918356"/>
              <a:gd name="connsiteX91" fmla="*/ 8256033 w 9517857"/>
              <a:gd name="connsiteY91" fmla="*/ 193713 h 918356"/>
              <a:gd name="connsiteX92" fmla="*/ 8410677 w 9517857"/>
              <a:gd name="connsiteY92" fmla="*/ 172167 h 918356"/>
              <a:gd name="connsiteX93" fmla="*/ 8617841 w 9517857"/>
              <a:gd name="connsiteY93" fmla="*/ 155167 h 918356"/>
              <a:gd name="connsiteX94" fmla="*/ 8715976 w 9517857"/>
              <a:gd name="connsiteY94" fmla="*/ 178374 h 918356"/>
              <a:gd name="connsiteX95" fmla="*/ 8778827 w 9517857"/>
              <a:gd name="connsiteY95" fmla="*/ 172936 h 918356"/>
              <a:gd name="connsiteX96" fmla="*/ 8840778 w 9517857"/>
              <a:gd name="connsiteY96" fmla="*/ 143149 h 918356"/>
              <a:gd name="connsiteX97" fmla="*/ 9010380 w 9517857"/>
              <a:gd name="connsiteY97" fmla="*/ 91891 h 918356"/>
              <a:gd name="connsiteX98" fmla="*/ 9110856 w 9517857"/>
              <a:gd name="connsiteY98" fmla="*/ 70997 h 918356"/>
              <a:gd name="connsiteX99" fmla="*/ 9268817 w 9517857"/>
              <a:gd name="connsiteY99" fmla="*/ 53082 h 918356"/>
              <a:gd name="connsiteX100" fmla="*/ 9316667 w 9517857"/>
              <a:gd name="connsiteY100" fmla="*/ 45047 h 918356"/>
              <a:gd name="connsiteX101" fmla="*/ 9428209 w 9517857"/>
              <a:gd name="connsiteY101" fmla="*/ 29923 h 918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9517857" h="918356">
                <a:moveTo>
                  <a:pt x="4686423" y="247919"/>
                </a:moveTo>
                <a:lnTo>
                  <a:pt x="4689051" y="250968"/>
                </a:lnTo>
                <a:lnTo>
                  <a:pt x="4687244" y="251298"/>
                </a:lnTo>
                <a:close/>
                <a:moveTo>
                  <a:pt x="4685225" y="246530"/>
                </a:moveTo>
                <a:cubicBezTo>
                  <a:pt x="4688837" y="243198"/>
                  <a:pt x="4687468" y="244598"/>
                  <a:pt x="4686133" y="246727"/>
                </a:cubicBezTo>
                <a:lnTo>
                  <a:pt x="4686423" y="247919"/>
                </a:lnTo>
                <a:close/>
                <a:moveTo>
                  <a:pt x="9517856" y="0"/>
                </a:moveTo>
                <a:lnTo>
                  <a:pt x="9517857" y="12"/>
                </a:lnTo>
                <a:lnTo>
                  <a:pt x="9517857" y="918356"/>
                </a:lnTo>
                <a:lnTo>
                  <a:pt x="14604" y="918356"/>
                </a:lnTo>
                <a:lnTo>
                  <a:pt x="12841" y="917763"/>
                </a:lnTo>
                <a:cubicBezTo>
                  <a:pt x="4532" y="914864"/>
                  <a:pt x="-773" y="912807"/>
                  <a:pt x="93" y="912471"/>
                </a:cubicBezTo>
                <a:cubicBezTo>
                  <a:pt x="172" y="912298"/>
                  <a:pt x="58594" y="890495"/>
                  <a:pt x="58674" y="890322"/>
                </a:cubicBezTo>
                <a:cubicBezTo>
                  <a:pt x="127436" y="929614"/>
                  <a:pt x="206243" y="828226"/>
                  <a:pt x="275005" y="807229"/>
                </a:cubicBezTo>
                <a:cubicBezTo>
                  <a:pt x="303983" y="806087"/>
                  <a:pt x="504960" y="777375"/>
                  <a:pt x="587824" y="798195"/>
                </a:cubicBezTo>
                <a:cubicBezTo>
                  <a:pt x="598733" y="769348"/>
                  <a:pt x="682904" y="785924"/>
                  <a:pt x="651826" y="738338"/>
                </a:cubicBezTo>
                <a:cubicBezTo>
                  <a:pt x="688440" y="737862"/>
                  <a:pt x="753255" y="750396"/>
                  <a:pt x="727985" y="719826"/>
                </a:cubicBezTo>
                <a:cubicBezTo>
                  <a:pt x="739648" y="718749"/>
                  <a:pt x="775717" y="715087"/>
                  <a:pt x="778982" y="710142"/>
                </a:cubicBezTo>
                <a:cubicBezTo>
                  <a:pt x="779189" y="709407"/>
                  <a:pt x="849736" y="718721"/>
                  <a:pt x="849944" y="717987"/>
                </a:cubicBezTo>
                <a:lnTo>
                  <a:pt x="921659" y="712695"/>
                </a:lnTo>
                <a:lnTo>
                  <a:pt x="930946" y="734046"/>
                </a:lnTo>
                <a:lnTo>
                  <a:pt x="986250" y="713530"/>
                </a:lnTo>
                <a:lnTo>
                  <a:pt x="1013752" y="713361"/>
                </a:lnTo>
                <a:lnTo>
                  <a:pt x="1023734" y="718571"/>
                </a:lnTo>
                <a:cubicBezTo>
                  <a:pt x="1033291" y="721276"/>
                  <a:pt x="1045398" y="721394"/>
                  <a:pt x="1063207" y="715651"/>
                </a:cubicBezTo>
                <a:lnTo>
                  <a:pt x="1081980" y="738455"/>
                </a:lnTo>
                <a:lnTo>
                  <a:pt x="1218120" y="713280"/>
                </a:lnTo>
                <a:cubicBezTo>
                  <a:pt x="1230137" y="716162"/>
                  <a:pt x="1387179" y="685179"/>
                  <a:pt x="1397459" y="691190"/>
                </a:cubicBezTo>
                <a:cubicBezTo>
                  <a:pt x="1490025" y="704984"/>
                  <a:pt x="1465878" y="715604"/>
                  <a:pt x="1580688" y="693697"/>
                </a:cubicBezTo>
                <a:cubicBezTo>
                  <a:pt x="1607067" y="704379"/>
                  <a:pt x="1719477" y="658239"/>
                  <a:pt x="1772334" y="710640"/>
                </a:cubicBezTo>
                <a:cubicBezTo>
                  <a:pt x="1745536" y="644824"/>
                  <a:pt x="1976078" y="716436"/>
                  <a:pt x="2002561" y="659917"/>
                </a:cubicBezTo>
                <a:cubicBezTo>
                  <a:pt x="2045346" y="660357"/>
                  <a:pt x="2166676" y="654391"/>
                  <a:pt x="2135144" y="636501"/>
                </a:cubicBezTo>
                <a:cubicBezTo>
                  <a:pt x="2276591" y="665055"/>
                  <a:pt x="2293173" y="591792"/>
                  <a:pt x="2440292" y="593862"/>
                </a:cubicBezTo>
                <a:cubicBezTo>
                  <a:pt x="2495160" y="534824"/>
                  <a:pt x="2473343" y="585644"/>
                  <a:pt x="2547829" y="566150"/>
                </a:cubicBezTo>
                <a:cubicBezTo>
                  <a:pt x="2545438" y="614169"/>
                  <a:pt x="2632278" y="528280"/>
                  <a:pt x="2658055" y="578727"/>
                </a:cubicBezTo>
                <a:cubicBezTo>
                  <a:pt x="2670795" y="573581"/>
                  <a:pt x="2682322" y="567005"/>
                  <a:pt x="2693698" y="560029"/>
                </a:cubicBezTo>
                <a:lnTo>
                  <a:pt x="2699673" y="556400"/>
                </a:lnTo>
                <a:lnTo>
                  <a:pt x="2727306" y="550698"/>
                </a:lnTo>
                <a:lnTo>
                  <a:pt x="2730451" y="538058"/>
                </a:lnTo>
                <a:lnTo>
                  <a:pt x="2768713" y="521575"/>
                </a:lnTo>
                <a:cubicBezTo>
                  <a:pt x="2783756" y="517104"/>
                  <a:pt x="2800788" y="514291"/>
                  <a:pt x="2820868" y="514160"/>
                </a:cubicBezTo>
                <a:cubicBezTo>
                  <a:pt x="2894791" y="532885"/>
                  <a:pt x="2981506" y="465507"/>
                  <a:pt x="3073635" y="491294"/>
                </a:cubicBezTo>
                <a:cubicBezTo>
                  <a:pt x="3106872" y="496624"/>
                  <a:pt x="3205785" y="487718"/>
                  <a:pt x="3222071" y="470559"/>
                </a:cubicBezTo>
                <a:cubicBezTo>
                  <a:pt x="3242193" y="465514"/>
                  <a:pt x="3267163" y="469136"/>
                  <a:pt x="3274069" y="451605"/>
                </a:cubicBezTo>
                <a:cubicBezTo>
                  <a:pt x="3286659" y="430165"/>
                  <a:pt x="3363648" y="455571"/>
                  <a:pt x="3349632" y="432583"/>
                </a:cubicBezTo>
                <a:cubicBezTo>
                  <a:pt x="3404182" y="449847"/>
                  <a:pt x="3438210" y="404323"/>
                  <a:pt x="3479593" y="390437"/>
                </a:cubicBezTo>
                <a:cubicBezTo>
                  <a:pt x="3523240" y="408403"/>
                  <a:pt x="3567027" y="361554"/>
                  <a:pt x="3660110" y="348726"/>
                </a:cubicBezTo>
                <a:cubicBezTo>
                  <a:pt x="3708299" y="369683"/>
                  <a:pt x="3662447" y="344775"/>
                  <a:pt x="3750023" y="370678"/>
                </a:cubicBezTo>
                <a:cubicBezTo>
                  <a:pt x="3752092" y="367132"/>
                  <a:pt x="3816880" y="365055"/>
                  <a:pt x="3844133" y="360648"/>
                </a:cubicBezTo>
                <a:cubicBezTo>
                  <a:pt x="3871386" y="356240"/>
                  <a:pt x="3882848" y="332490"/>
                  <a:pt x="3913545" y="344235"/>
                </a:cubicBezTo>
                <a:cubicBezTo>
                  <a:pt x="4050255" y="376864"/>
                  <a:pt x="4159924" y="363190"/>
                  <a:pt x="4266740" y="361454"/>
                </a:cubicBezTo>
                <a:cubicBezTo>
                  <a:pt x="4385770" y="354374"/>
                  <a:pt x="4314535" y="340143"/>
                  <a:pt x="4430770" y="342643"/>
                </a:cubicBezTo>
                <a:cubicBezTo>
                  <a:pt x="4439969" y="322594"/>
                  <a:pt x="4478290" y="314645"/>
                  <a:pt x="4512664" y="319948"/>
                </a:cubicBezTo>
                <a:cubicBezTo>
                  <a:pt x="4570011" y="315138"/>
                  <a:pt x="4549085" y="269599"/>
                  <a:pt x="4616423" y="290914"/>
                </a:cubicBezTo>
                <a:cubicBezTo>
                  <a:pt x="4599641" y="270277"/>
                  <a:pt x="4692085" y="269216"/>
                  <a:pt x="4691675" y="254011"/>
                </a:cubicBezTo>
                <a:lnTo>
                  <a:pt x="4689051" y="250968"/>
                </a:lnTo>
                <a:lnTo>
                  <a:pt x="4719994" y="245307"/>
                </a:lnTo>
                <a:cubicBezTo>
                  <a:pt x="4732635" y="242775"/>
                  <a:pt x="4745300" y="240335"/>
                  <a:pt x="4752894" y="239875"/>
                </a:cubicBezTo>
                <a:lnTo>
                  <a:pt x="4769329" y="233585"/>
                </a:lnTo>
                <a:lnTo>
                  <a:pt x="4775634" y="234063"/>
                </a:lnTo>
                <a:lnTo>
                  <a:pt x="4790452" y="233572"/>
                </a:lnTo>
                <a:cubicBezTo>
                  <a:pt x="4789989" y="236356"/>
                  <a:pt x="4789525" y="239141"/>
                  <a:pt x="4789062" y="241924"/>
                </a:cubicBezTo>
                <a:cubicBezTo>
                  <a:pt x="4786342" y="249932"/>
                  <a:pt x="4804560" y="248631"/>
                  <a:pt x="4827826" y="246977"/>
                </a:cubicBezTo>
                <a:cubicBezTo>
                  <a:pt x="4875782" y="239569"/>
                  <a:pt x="4874112" y="283413"/>
                  <a:pt x="4892569" y="249933"/>
                </a:cubicBezTo>
                <a:lnTo>
                  <a:pt x="4896611" y="240448"/>
                </a:lnTo>
                <a:lnTo>
                  <a:pt x="4917286" y="243659"/>
                </a:lnTo>
                <a:cubicBezTo>
                  <a:pt x="4923060" y="243799"/>
                  <a:pt x="4981729" y="240979"/>
                  <a:pt x="4981173" y="247103"/>
                </a:cubicBezTo>
                <a:cubicBezTo>
                  <a:pt x="5024880" y="220690"/>
                  <a:pt x="5014146" y="257963"/>
                  <a:pt x="5060397" y="263688"/>
                </a:cubicBezTo>
                <a:cubicBezTo>
                  <a:pt x="5093356" y="238589"/>
                  <a:pt x="5157892" y="275351"/>
                  <a:pt x="5252996" y="270655"/>
                </a:cubicBezTo>
                <a:cubicBezTo>
                  <a:pt x="5288840" y="241872"/>
                  <a:pt x="5287005" y="287921"/>
                  <a:pt x="5358056" y="247248"/>
                </a:cubicBezTo>
                <a:cubicBezTo>
                  <a:pt x="5361752" y="250257"/>
                  <a:pt x="5403312" y="238215"/>
                  <a:pt x="5426496" y="235142"/>
                </a:cubicBezTo>
                <a:cubicBezTo>
                  <a:pt x="5449679" y="232069"/>
                  <a:pt x="5473549" y="245611"/>
                  <a:pt x="5497161" y="228808"/>
                </a:cubicBezTo>
                <a:cubicBezTo>
                  <a:pt x="5611861" y="172767"/>
                  <a:pt x="5723211" y="165860"/>
                  <a:pt x="5826043" y="148073"/>
                </a:cubicBezTo>
                <a:cubicBezTo>
                  <a:pt x="5943127" y="133166"/>
                  <a:pt x="5872659" y="193078"/>
                  <a:pt x="6013415" y="137316"/>
                </a:cubicBezTo>
                <a:cubicBezTo>
                  <a:pt x="6031924" y="154783"/>
                  <a:pt x="6050745" y="154258"/>
                  <a:pt x="6080994" y="142938"/>
                </a:cubicBezTo>
                <a:cubicBezTo>
                  <a:pt x="6138083" y="137090"/>
                  <a:pt x="6140195" y="184383"/>
                  <a:pt x="6194152" y="151772"/>
                </a:cubicBezTo>
                <a:cubicBezTo>
                  <a:pt x="6187280" y="177783"/>
                  <a:pt x="6304222" y="153410"/>
                  <a:pt x="6281379" y="181626"/>
                </a:cubicBezTo>
                <a:cubicBezTo>
                  <a:pt x="6321899" y="201819"/>
                  <a:pt x="6335111" y="162590"/>
                  <a:pt x="6374947" y="179799"/>
                </a:cubicBezTo>
                <a:cubicBezTo>
                  <a:pt x="6417404" y="181336"/>
                  <a:pt x="6402484" y="169694"/>
                  <a:pt x="6448518" y="164378"/>
                </a:cubicBezTo>
                <a:cubicBezTo>
                  <a:pt x="6504958" y="162488"/>
                  <a:pt x="6493438" y="111203"/>
                  <a:pt x="6544700" y="167161"/>
                </a:cubicBezTo>
                <a:cubicBezTo>
                  <a:pt x="6601507" y="148697"/>
                  <a:pt x="6566269" y="164386"/>
                  <a:pt x="6648353" y="172250"/>
                </a:cubicBezTo>
                <a:cubicBezTo>
                  <a:pt x="6680008" y="155223"/>
                  <a:pt x="6707960" y="160673"/>
                  <a:pt x="6736227" y="173216"/>
                </a:cubicBezTo>
                <a:cubicBezTo>
                  <a:pt x="6813963" y="164284"/>
                  <a:pt x="6888143" y="181296"/>
                  <a:pt x="6977218" y="184289"/>
                </a:cubicBezTo>
                <a:cubicBezTo>
                  <a:pt x="7040424" y="188318"/>
                  <a:pt x="7000278" y="216835"/>
                  <a:pt x="7065221" y="227531"/>
                </a:cubicBezTo>
                <a:cubicBezTo>
                  <a:pt x="7130163" y="238228"/>
                  <a:pt x="7291878" y="238208"/>
                  <a:pt x="7366876" y="248468"/>
                </a:cubicBezTo>
                <a:cubicBezTo>
                  <a:pt x="7491356" y="206752"/>
                  <a:pt x="7367734" y="280166"/>
                  <a:pt x="7565449" y="258950"/>
                </a:cubicBezTo>
                <a:cubicBezTo>
                  <a:pt x="7575959" y="252432"/>
                  <a:pt x="7600854" y="257628"/>
                  <a:pt x="7599285" y="266021"/>
                </a:cubicBezTo>
                <a:cubicBezTo>
                  <a:pt x="7611616" y="262940"/>
                  <a:pt x="7639946" y="245819"/>
                  <a:pt x="7644411" y="258986"/>
                </a:cubicBezTo>
                <a:cubicBezTo>
                  <a:pt x="7708015" y="258012"/>
                  <a:pt x="7770249" y="247724"/>
                  <a:pt x="7825110" y="229109"/>
                </a:cubicBezTo>
                <a:cubicBezTo>
                  <a:pt x="7949762" y="247028"/>
                  <a:pt x="7921956" y="197757"/>
                  <a:pt x="7965804" y="190545"/>
                </a:cubicBezTo>
                <a:cubicBezTo>
                  <a:pt x="8039439" y="213878"/>
                  <a:pt x="8063651" y="191475"/>
                  <a:pt x="8147401" y="205617"/>
                </a:cubicBezTo>
                <a:cubicBezTo>
                  <a:pt x="8166453" y="196610"/>
                  <a:pt x="8225048" y="207099"/>
                  <a:pt x="8256033" y="193713"/>
                </a:cubicBezTo>
                <a:cubicBezTo>
                  <a:pt x="8311388" y="242017"/>
                  <a:pt x="8350376" y="178592"/>
                  <a:pt x="8410677" y="172167"/>
                </a:cubicBezTo>
                <a:cubicBezTo>
                  <a:pt x="8470978" y="165743"/>
                  <a:pt x="8572470" y="206385"/>
                  <a:pt x="8617841" y="155167"/>
                </a:cubicBezTo>
                <a:cubicBezTo>
                  <a:pt x="8646050" y="160448"/>
                  <a:pt x="8664949" y="183631"/>
                  <a:pt x="8715976" y="178374"/>
                </a:cubicBezTo>
                <a:cubicBezTo>
                  <a:pt x="8737194" y="188216"/>
                  <a:pt x="8738009" y="189511"/>
                  <a:pt x="8778827" y="172936"/>
                </a:cubicBezTo>
                <a:cubicBezTo>
                  <a:pt x="8725277" y="146372"/>
                  <a:pt x="8850819" y="175612"/>
                  <a:pt x="8840778" y="143149"/>
                </a:cubicBezTo>
                <a:cubicBezTo>
                  <a:pt x="8903519" y="121096"/>
                  <a:pt x="9021861" y="150359"/>
                  <a:pt x="9010380" y="91891"/>
                </a:cubicBezTo>
                <a:cubicBezTo>
                  <a:pt x="9027103" y="56852"/>
                  <a:pt x="9112524" y="108357"/>
                  <a:pt x="9110856" y="70997"/>
                </a:cubicBezTo>
                <a:cubicBezTo>
                  <a:pt x="9148189" y="94250"/>
                  <a:pt x="9209809" y="53285"/>
                  <a:pt x="9268817" y="53082"/>
                </a:cubicBezTo>
                <a:cubicBezTo>
                  <a:pt x="9279135" y="35997"/>
                  <a:pt x="9292736" y="36520"/>
                  <a:pt x="9316667" y="45047"/>
                </a:cubicBezTo>
                <a:cubicBezTo>
                  <a:pt x="9352186" y="45862"/>
                  <a:pt x="9390008" y="39799"/>
                  <a:pt x="9428209" y="29923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4358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2D3302ED-9C1C-372C-230E-DEFDD5A373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25864"/>
            <a:ext cx="10515600" cy="5451099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tr-TR" b="1" dirty="0"/>
              <a:t>12) Belirli bir ülkeye ait müşterileri listeleyen bir </a:t>
            </a:r>
            <a:r>
              <a:rPr lang="tr-TR" b="1" dirty="0" err="1"/>
              <a:t>stored</a:t>
            </a:r>
            <a:r>
              <a:rPr lang="tr-TR" b="1" dirty="0"/>
              <a:t> </a:t>
            </a:r>
            <a:r>
              <a:rPr lang="tr-TR" b="1" dirty="0" err="1"/>
              <a:t>procedure</a:t>
            </a:r>
            <a:r>
              <a:rPr lang="tr-TR" b="1" dirty="0"/>
              <a:t> yazınız.</a:t>
            </a:r>
          </a:p>
          <a:p>
            <a:pPr marL="0" indent="0">
              <a:buNone/>
            </a:pPr>
            <a:endParaRPr lang="tr-TR" dirty="0"/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CREATE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PROCEDURE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GetCustomersByCountry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@Country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NVARCHAR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50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tr-TR" sz="1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endParaRPr lang="tr-TR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*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Customers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Country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@Country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tr-TR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tr-TR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tr-TR" sz="1800" dirty="0">
                <a:solidFill>
                  <a:srgbClr val="0000FF"/>
                </a:solidFill>
                <a:latin typeface="Consolas" panose="020B0609020204030204" pitchFamily="49" charset="0"/>
              </a:rPr>
              <a:t>EXEC</a:t>
            </a:r>
            <a:r>
              <a:rPr lang="tr-TR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tr-TR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GetCustomersByCountry</a:t>
            </a:r>
            <a:r>
              <a:rPr lang="tr-TR" sz="18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tr-TR" sz="1800" dirty="0">
                <a:solidFill>
                  <a:srgbClr val="000000"/>
                </a:solidFill>
                <a:latin typeface="Consolas" panose="020B0609020204030204" pitchFamily="49" charset="0"/>
              </a:rPr>
              <a:t>@Country </a:t>
            </a:r>
            <a:r>
              <a:rPr lang="tr-TR" sz="18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tr-TR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tr-TR" sz="1800" dirty="0">
                <a:solidFill>
                  <a:srgbClr val="FF0000"/>
                </a:solidFill>
                <a:latin typeface="Consolas" panose="020B0609020204030204" pitchFamily="49" charset="0"/>
              </a:rPr>
              <a:t>'Germany'</a:t>
            </a:r>
            <a:r>
              <a:rPr lang="tr-TR" sz="18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tr-TR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tr-TR" sz="1800" dirty="0">
                <a:solidFill>
                  <a:srgbClr val="0000FF"/>
                </a:solidFill>
                <a:latin typeface="Consolas" panose="020B0609020204030204" pitchFamily="49" charset="0"/>
              </a:rPr>
              <a:t>EXEC</a:t>
            </a:r>
            <a:r>
              <a:rPr lang="tr-TR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tr-TR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GetCustomersByCountry</a:t>
            </a:r>
            <a:r>
              <a:rPr lang="tr-TR" sz="18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tr-TR" sz="1800" dirty="0">
                <a:solidFill>
                  <a:srgbClr val="FF0000"/>
                </a:solidFill>
                <a:latin typeface="Consolas" panose="020B0609020204030204" pitchFamily="49" charset="0"/>
              </a:rPr>
              <a:t>'Germany'</a:t>
            </a:r>
            <a:r>
              <a:rPr lang="tr-TR" sz="18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tr-TR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tr-TR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tr-TR" sz="18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tr-TR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tr-TR" sz="1800" dirty="0">
                <a:solidFill>
                  <a:srgbClr val="0000FF"/>
                </a:solidFill>
                <a:latin typeface="Consolas" panose="020B0609020204030204" pitchFamily="49" charset="0"/>
              </a:rPr>
              <a:t>name</a:t>
            </a:r>
            <a:r>
              <a:rPr lang="tr-TR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tr-TR" sz="18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tr-TR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tr-TR" sz="1800" dirty="0" err="1">
                <a:solidFill>
                  <a:srgbClr val="00FF00"/>
                </a:solidFill>
                <a:latin typeface="Consolas" panose="020B0609020204030204" pitchFamily="49" charset="0"/>
              </a:rPr>
              <a:t>sys</a:t>
            </a:r>
            <a:r>
              <a:rPr lang="tr-TR" sz="1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tr-TR" sz="1800" dirty="0" err="1">
                <a:solidFill>
                  <a:srgbClr val="00FF00"/>
                </a:solidFill>
                <a:latin typeface="Consolas" panose="020B0609020204030204" pitchFamily="49" charset="0"/>
              </a:rPr>
              <a:t>objects</a:t>
            </a:r>
            <a:r>
              <a:rPr lang="tr-TR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tr-TR" sz="1800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tr-TR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tr-TR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type</a:t>
            </a:r>
            <a:r>
              <a:rPr lang="tr-TR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tr-TR" sz="18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tr-TR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tr-TR" sz="1800" dirty="0">
                <a:solidFill>
                  <a:srgbClr val="FF0000"/>
                </a:solidFill>
                <a:latin typeface="Consolas" panose="020B0609020204030204" pitchFamily="49" charset="0"/>
              </a:rPr>
              <a:t>'P'</a:t>
            </a:r>
            <a:r>
              <a:rPr lang="tr-TR" sz="18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tr-TR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tr-TR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tr-TR" sz="1800" dirty="0">
                <a:solidFill>
                  <a:srgbClr val="0000FF"/>
                </a:solidFill>
                <a:latin typeface="Consolas" panose="020B0609020204030204" pitchFamily="49" charset="0"/>
              </a:rPr>
              <a:t>DROP</a:t>
            </a:r>
            <a:r>
              <a:rPr lang="tr-TR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tr-TR" sz="1800" dirty="0">
                <a:solidFill>
                  <a:srgbClr val="0000FF"/>
                </a:solidFill>
                <a:latin typeface="Consolas" panose="020B0609020204030204" pitchFamily="49" charset="0"/>
              </a:rPr>
              <a:t>PROCEDURE</a:t>
            </a:r>
            <a:r>
              <a:rPr lang="tr-TR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tr-TR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GetCustomersByCountry</a:t>
            </a:r>
            <a:r>
              <a:rPr lang="tr-TR" sz="18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6370510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728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İçerik Yer Tutucusu 4" descr="metin, ekran görüntüsü, yazılım, bilgisayar simgesi içeren bir resim&#10;&#10;Açıklama otomatik olarak oluşturuldu">
            <a:extLst>
              <a:ext uri="{FF2B5EF4-FFF2-40B4-BE49-F238E27FC236}">
                <a16:creationId xmlns:a16="http://schemas.microsoft.com/office/drawing/2014/main" id="{0F558E6D-2C95-7C89-77EC-DC0A27A3D6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19" t="32698" r="296" b="7554"/>
          <a:stretch/>
        </p:blipFill>
        <p:spPr>
          <a:xfrm>
            <a:off x="643467" y="1215434"/>
            <a:ext cx="10905066" cy="4427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9846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C27C707A-B6B7-62E6-7E7B-3CFB728D72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84462"/>
            <a:ext cx="10515600" cy="5592501"/>
          </a:xfrm>
        </p:spPr>
        <p:txBody>
          <a:bodyPr/>
          <a:lstStyle/>
          <a:p>
            <a:pPr marL="514350" indent="-514350">
              <a:buAutoNum type="arabicParenR" startAt="13"/>
            </a:pPr>
            <a:r>
              <a:rPr lang="tr-TR" b="1" dirty="0"/>
              <a:t>       Tüm ürünlerin tedarikçileriyle birlikte listesi, tedarikçisi olmayanlar da dahil.</a:t>
            </a:r>
          </a:p>
          <a:p>
            <a:pPr marL="0" indent="0">
              <a:buNone/>
            </a:pPr>
            <a:endParaRPr lang="tr-TR" dirty="0"/>
          </a:p>
          <a:p>
            <a:r>
              <a:rPr lang="tr-TR" sz="18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tr-TR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tr-TR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p</a:t>
            </a:r>
            <a:r>
              <a:rPr lang="tr-TR" sz="1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tr-TR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ProductName</a:t>
            </a:r>
            <a:r>
              <a:rPr lang="tr-TR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tr-TR" sz="1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tr-TR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tr-TR" sz="1800" dirty="0">
                <a:solidFill>
                  <a:srgbClr val="FF0000"/>
                </a:solidFill>
                <a:latin typeface="Consolas" panose="020B0609020204030204" pitchFamily="49" charset="0"/>
              </a:rPr>
              <a:t>'Ürün Adı'</a:t>
            </a:r>
            <a:r>
              <a:rPr lang="tr-TR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tr-TR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tr-TR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</a:t>
            </a:r>
            <a:r>
              <a:rPr lang="tr-TR" sz="1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tr-TR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CompanyName</a:t>
            </a:r>
            <a:r>
              <a:rPr lang="tr-TR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tr-TR" sz="1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tr-TR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tr-TR" sz="1800" dirty="0">
                <a:solidFill>
                  <a:srgbClr val="FF0000"/>
                </a:solidFill>
                <a:latin typeface="Consolas" panose="020B0609020204030204" pitchFamily="49" charset="0"/>
              </a:rPr>
              <a:t>'Tedarikçi'</a:t>
            </a:r>
            <a:endParaRPr lang="tr-TR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tr-TR" sz="18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tr-TR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tr-TR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Products</a:t>
            </a:r>
            <a:r>
              <a:rPr lang="tr-TR" sz="1800" dirty="0">
                <a:solidFill>
                  <a:srgbClr val="000000"/>
                </a:solidFill>
                <a:latin typeface="Consolas" panose="020B0609020204030204" pitchFamily="49" charset="0"/>
              </a:rPr>
              <a:t> p</a:t>
            </a:r>
          </a:p>
          <a:p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LEFT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Suppliers s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p</a:t>
            </a:r>
            <a:r>
              <a:rPr lang="en-US" sz="1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SupplierID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</a:t>
            </a:r>
            <a:r>
              <a:rPr lang="en-US" sz="1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SupplierID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tr-TR" dirty="0"/>
          </a:p>
          <a:p>
            <a:pPr marL="0" indent="0">
              <a:buNone/>
            </a:pPr>
            <a:endParaRPr lang="tr-TR" dirty="0"/>
          </a:p>
        </p:txBody>
      </p:sp>
      <p:pic>
        <p:nvPicPr>
          <p:cNvPr id="4" name="İçerik Yer Tutucusu 4" descr="metin, ekran görüntüsü, yazılım, ekran, görüntüleme içeren bir resim&#10;&#10;Açıklama otomatik olarak oluşturuldu">
            <a:extLst>
              <a:ext uri="{FF2B5EF4-FFF2-40B4-BE49-F238E27FC236}">
                <a16:creationId xmlns:a16="http://schemas.microsoft.com/office/drawing/2014/main" id="{A21545ED-1C05-D7F8-D4B8-AE0DB25BF31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82" t="48600" b="7855"/>
          <a:stretch/>
        </p:blipFill>
        <p:spPr>
          <a:xfrm>
            <a:off x="943583" y="3380712"/>
            <a:ext cx="9688746" cy="2844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6635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İçerik Yer Tutucusu 6">
            <a:extLst>
              <a:ext uri="{FF2B5EF4-FFF2-40B4-BE49-F238E27FC236}">
                <a16:creationId xmlns:a16="http://schemas.microsoft.com/office/drawing/2014/main" id="{26FE469B-0E64-E89B-E812-30012DFB79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tr-TR" sz="2200" b="1" dirty="0"/>
              <a:t>14)	Fiyatı ortalama fiyatın üzerinde olan ürünleri listeleyin.</a:t>
            </a:r>
          </a:p>
          <a:p>
            <a:pPr marL="0" indent="0">
              <a:buNone/>
            </a:pPr>
            <a:endParaRPr lang="tr-TR" sz="2200" dirty="0"/>
          </a:p>
          <a:p>
            <a:pPr marL="0" indent="0">
              <a:buNone/>
            </a:pPr>
            <a:r>
              <a:rPr lang="en-US" sz="2200" dirty="0">
                <a:latin typeface="Consolas" panose="020B0609020204030204" pitchFamily="49" charset="0"/>
              </a:rPr>
              <a:t>SELECT ProductName AS '</a:t>
            </a:r>
            <a:r>
              <a:rPr lang="en-US" sz="2200" dirty="0" err="1">
                <a:latin typeface="Consolas" panose="020B0609020204030204" pitchFamily="49" charset="0"/>
              </a:rPr>
              <a:t>Ürün</a:t>
            </a:r>
            <a:r>
              <a:rPr lang="en-US" sz="2200" dirty="0">
                <a:latin typeface="Consolas" panose="020B0609020204030204" pitchFamily="49" charset="0"/>
              </a:rPr>
              <a:t> </a:t>
            </a:r>
            <a:r>
              <a:rPr lang="en-US" sz="2200" dirty="0" err="1">
                <a:latin typeface="Consolas" panose="020B0609020204030204" pitchFamily="49" charset="0"/>
              </a:rPr>
              <a:t>Adı</a:t>
            </a:r>
            <a:r>
              <a:rPr lang="en-US" sz="2200" dirty="0">
                <a:latin typeface="Consolas" panose="020B0609020204030204" pitchFamily="49" charset="0"/>
              </a:rPr>
              <a:t>', </a:t>
            </a:r>
            <a:r>
              <a:rPr lang="en-US" sz="2200" dirty="0" err="1">
                <a:latin typeface="Consolas" panose="020B0609020204030204" pitchFamily="49" charset="0"/>
              </a:rPr>
              <a:t>UnitPrice</a:t>
            </a:r>
            <a:r>
              <a:rPr lang="en-US" sz="2200" dirty="0">
                <a:latin typeface="Consolas" panose="020B0609020204030204" pitchFamily="49" charset="0"/>
              </a:rPr>
              <a:t> as '</a:t>
            </a:r>
            <a:r>
              <a:rPr lang="en-US" sz="2200" dirty="0" err="1">
                <a:latin typeface="Consolas" panose="020B0609020204030204" pitchFamily="49" charset="0"/>
              </a:rPr>
              <a:t>Birim</a:t>
            </a:r>
            <a:r>
              <a:rPr lang="en-US" sz="2200" dirty="0">
                <a:latin typeface="Consolas" panose="020B0609020204030204" pitchFamily="49" charset="0"/>
              </a:rPr>
              <a:t> </a:t>
            </a:r>
            <a:r>
              <a:rPr lang="en-US" sz="2200" dirty="0" err="1">
                <a:latin typeface="Consolas" panose="020B0609020204030204" pitchFamily="49" charset="0"/>
              </a:rPr>
              <a:t>Fiyat</a:t>
            </a:r>
            <a:r>
              <a:rPr lang="en-US" sz="2200" dirty="0">
                <a:latin typeface="Consolas" panose="020B0609020204030204" pitchFamily="49" charset="0"/>
              </a:rPr>
              <a:t>'</a:t>
            </a:r>
          </a:p>
          <a:p>
            <a:pPr marL="0" indent="0">
              <a:buNone/>
            </a:pPr>
            <a:r>
              <a:rPr lang="tr-TR" sz="2200" dirty="0">
                <a:latin typeface="Consolas" panose="020B0609020204030204" pitchFamily="49" charset="0"/>
              </a:rPr>
              <a:t>FROM </a:t>
            </a:r>
            <a:r>
              <a:rPr lang="tr-TR" sz="2200" dirty="0" err="1">
                <a:latin typeface="Consolas" panose="020B0609020204030204" pitchFamily="49" charset="0"/>
              </a:rPr>
              <a:t>Products</a:t>
            </a:r>
            <a:r>
              <a:rPr lang="tr-TR" sz="2200" dirty="0"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sz="2200" dirty="0">
                <a:latin typeface="Consolas" panose="020B0609020204030204" pitchFamily="49" charset="0"/>
              </a:rPr>
              <a:t>WHERE </a:t>
            </a:r>
            <a:r>
              <a:rPr lang="en-US" sz="2200" dirty="0" err="1">
                <a:latin typeface="Consolas" panose="020B0609020204030204" pitchFamily="49" charset="0"/>
              </a:rPr>
              <a:t>UnitPrice</a:t>
            </a:r>
            <a:r>
              <a:rPr lang="en-US" sz="2200" dirty="0">
                <a:latin typeface="Consolas" panose="020B0609020204030204" pitchFamily="49" charset="0"/>
              </a:rPr>
              <a:t> &gt; (SELECT AVG(</a:t>
            </a:r>
            <a:r>
              <a:rPr lang="en-US" sz="2200" dirty="0" err="1">
                <a:latin typeface="Consolas" panose="020B0609020204030204" pitchFamily="49" charset="0"/>
              </a:rPr>
              <a:t>UnitPrice</a:t>
            </a:r>
            <a:r>
              <a:rPr lang="en-US" sz="2200" dirty="0">
                <a:latin typeface="Consolas" panose="020B0609020204030204" pitchFamily="49" charset="0"/>
              </a:rPr>
              <a:t>) FROM Products);</a:t>
            </a:r>
          </a:p>
          <a:p>
            <a:pPr marL="0" indent="0">
              <a:buNone/>
            </a:pPr>
            <a:endParaRPr lang="tr-TR" sz="22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tr-TR" sz="22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200" dirty="0">
                <a:latin typeface="Consolas" panose="020B0609020204030204" pitchFamily="49" charset="0"/>
              </a:rPr>
              <a:t>SELECT AVG(</a:t>
            </a:r>
            <a:r>
              <a:rPr lang="en-US" sz="2200" dirty="0" err="1">
                <a:latin typeface="Consolas" panose="020B0609020204030204" pitchFamily="49" charset="0"/>
              </a:rPr>
              <a:t>UnitPrice</a:t>
            </a:r>
            <a:r>
              <a:rPr lang="en-US" sz="2200" dirty="0">
                <a:latin typeface="Consolas" panose="020B0609020204030204" pitchFamily="49" charset="0"/>
              </a:rPr>
              <a:t>) as '</a:t>
            </a:r>
            <a:r>
              <a:rPr lang="en-US" sz="2200" dirty="0" err="1">
                <a:latin typeface="Consolas" panose="020B0609020204030204" pitchFamily="49" charset="0"/>
              </a:rPr>
              <a:t>Ortalama</a:t>
            </a:r>
            <a:r>
              <a:rPr lang="en-US" sz="2200" dirty="0">
                <a:latin typeface="Consolas" panose="020B0609020204030204" pitchFamily="49" charset="0"/>
              </a:rPr>
              <a:t>' FROM Products;</a:t>
            </a:r>
            <a:endParaRPr lang="tr-TR" sz="2200" dirty="0"/>
          </a:p>
        </p:txBody>
      </p:sp>
    </p:spTree>
    <p:extLst>
      <p:ext uri="{BB962C8B-B14F-4D97-AF65-F5344CB8AC3E}">
        <p14:creationId xmlns:p14="http://schemas.microsoft.com/office/powerpoint/2010/main" val="21276956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D2B266D-3625-4584-A5C3-7D3F672CF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463B99A-73EE-4FBB-B7C4-F9F9BCC25C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A5D2A5D1-BA0D-47D3-B051-DA7743C46E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219825"/>
          </a:xfrm>
          <a:custGeom>
            <a:avLst/>
            <a:gdLst>
              <a:gd name="connsiteX0" fmla="*/ 6789701 w 12192000"/>
              <a:gd name="connsiteY0" fmla="*/ 6151588 h 6219825"/>
              <a:gd name="connsiteX1" fmla="*/ 6788702 w 12192000"/>
              <a:gd name="connsiteY1" fmla="*/ 6151666 h 6219825"/>
              <a:gd name="connsiteX2" fmla="*/ 6788476 w 12192000"/>
              <a:gd name="connsiteY2" fmla="*/ 6152200 h 6219825"/>
              <a:gd name="connsiteX3" fmla="*/ 9834 w 12192000"/>
              <a:gd name="connsiteY3" fmla="*/ 0 h 6219825"/>
              <a:gd name="connsiteX4" fmla="*/ 12357 w 12192000"/>
              <a:gd name="connsiteY4" fmla="*/ 1 h 6219825"/>
              <a:gd name="connsiteX5" fmla="*/ 12192000 w 12192000"/>
              <a:gd name="connsiteY5" fmla="*/ 1 h 6219825"/>
              <a:gd name="connsiteX6" fmla="*/ 12192000 w 12192000"/>
              <a:gd name="connsiteY6" fmla="*/ 5105401 h 6219825"/>
              <a:gd name="connsiteX7" fmla="*/ 12191716 w 12192000"/>
              <a:gd name="connsiteY7" fmla="*/ 5105401 h 6219825"/>
              <a:gd name="connsiteX8" fmla="*/ 12192000 w 12192000"/>
              <a:gd name="connsiteY8" fmla="*/ 5256977 h 6219825"/>
              <a:gd name="connsiteX9" fmla="*/ 12061096 w 12192000"/>
              <a:gd name="connsiteY9" fmla="*/ 5296034 h 6219825"/>
              <a:gd name="connsiteX10" fmla="*/ 11676800 w 12192000"/>
              <a:gd name="connsiteY10" fmla="*/ 5399652 h 6219825"/>
              <a:gd name="connsiteX11" fmla="*/ 10425355 w 12192000"/>
              <a:gd name="connsiteY11" fmla="*/ 5683310 h 6219825"/>
              <a:gd name="connsiteX12" fmla="*/ 9424022 w 12192000"/>
              <a:gd name="connsiteY12" fmla="*/ 5858546 h 6219825"/>
              <a:gd name="connsiteX13" fmla="*/ 8458419 w 12192000"/>
              <a:gd name="connsiteY13" fmla="*/ 5992303 h 6219825"/>
              <a:gd name="connsiteX14" fmla="*/ 7715970 w 12192000"/>
              <a:gd name="connsiteY14" fmla="*/ 6072283 h 6219825"/>
              <a:gd name="connsiteX15" fmla="*/ 6951716 w 12192000"/>
              <a:gd name="connsiteY15" fmla="*/ 6138091 h 6219825"/>
              <a:gd name="connsiteX16" fmla="*/ 6936303 w 12192000"/>
              <a:gd name="connsiteY16" fmla="*/ 6140163 h 6219825"/>
              <a:gd name="connsiteX17" fmla="*/ 6790448 w 12192000"/>
              <a:gd name="connsiteY17" fmla="*/ 6151529 h 6219825"/>
              <a:gd name="connsiteX18" fmla="*/ 6799941 w 12192000"/>
              <a:gd name="connsiteY18" fmla="*/ 6153349 h 6219825"/>
              <a:gd name="connsiteX19" fmla="*/ 6835432 w 12192000"/>
              <a:gd name="connsiteY19" fmla="*/ 6151642 h 6219825"/>
              <a:gd name="connsiteX20" fmla="*/ 6884003 w 12192000"/>
              <a:gd name="connsiteY20" fmla="*/ 6148662 h 6219825"/>
              <a:gd name="connsiteX21" fmla="*/ 7578771 w 12192000"/>
              <a:gd name="connsiteY21" fmla="*/ 6116122 h 6219825"/>
              <a:gd name="connsiteX22" fmla="*/ 8623845 w 12192000"/>
              <a:gd name="connsiteY22" fmla="*/ 6029188 h 6219825"/>
              <a:gd name="connsiteX23" fmla="*/ 9479970 w 12192000"/>
              <a:gd name="connsiteY23" fmla="*/ 5925239 h 6219825"/>
              <a:gd name="connsiteX24" fmla="*/ 10629308 w 12192000"/>
              <a:gd name="connsiteY24" fmla="*/ 5731000 h 6219825"/>
              <a:gd name="connsiteX25" fmla="*/ 11998498 w 12192000"/>
              <a:gd name="connsiteY25" fmla="*/ 5404869 h 6219825"/>
              <a:gd name="connsiteX26" fmla="*/ 12192000 w 12192000"/>
              <a:gd name="connsiteY26" fmla="*/ 5347846 h 6219825"/>
              <a:gd name="connsiteX27" fmla="*/ 12192000 w 12192000"/>
              <a:gd name="connsiteY27" fmla="*/ 5402606 h 6219825"/>
              <a:gd name="connsiteX28" fmla="*/ 11829257 w 12192000"/>
              <a:gd name="connsiteY28" fmla="*/ 5507950 h 6219825"/>
              <a:gd name="connsiteX29" fmla="*/ 10939183 w 12192000"/>
              <a:gd name="connsiteY29" fmla="*/ 5722555 h 6219825"/>
              <a:gd name="connsiteX30" fmla="*/ 9985530 w 12192000"/>
              <a:gd name="connsiteY30" fmla="*/ 5902635 h 6219825"/>
              <a:gd name="connsiteX31" fmla="*/ 9186882 w 12192000"/>
              <a:gd name="connsiteY31" fmla="*/ 6018631 h 6219825"/>
              <a:gd name="connsiteX32" fmla="*/ 8578198 w 12192000"/>
              <a:gd name="connsiteY32" fmla="*/ 6088179 h 6219825"/>
              <a:gd name="connsiteX33" fmla="*/ 7864358 w 12192000"/>
              <a:gd name="connsiteY33" fmla="*/ 6149656 h 6219825"/>
              <a:gd name="connsiteX34" fmla="*/ 6935502 w 12192000"/>
              <a:gd name="connsiteY34" fmla="*/ 6201071 h 6219825"/>
              <a:gd name="connsiteX35" fmla="*/ 6477750 w 12192000"/>
              <a:gd name="connsiteY35" fmla="*/ 6214980 h 6219825"/>
              <a:gd name="connsiteX36" fmla="*/ 6362294 w 12192000"/>
              <a:gd name="connsiteY36" fmla="*/ 6219825 h 6219825"/>
              <a:gd name="connsiteX37" fmla="*/ 6057129 w 12192000"/>
              <a:gd name="connsiteY37" fmla="*/ 6219825 h 6219825"/>
              <a:gd name="connsiteX38" fmla="*/ 5977784 w 12192000"/>
              <a:gd name="connsiteY38" fmla="*/ 6215229 h 6219825"/>
              <a:gd name="connsiteX39" fmla="*/ 5265087 w 12192000"/>
              <a:gd name="connsiteY39" fmla="*/ 6178965 h 6219825"/>
              <a:gd name="connsiteX40" fmla="*/ 4346277 w 12192000"/>
              <a:gd name="connsiteY40" fmla="*/ 6116869 h 6219825"/>
              <a:gd name="connsiteX41" fmla="*/ 3373045 w 12192000"/>
              <a:gd name="connsiteY41" fmla="*/ 6018259 h 6219825"/>
              <a:gd name="connsiteX42" fmla="*/ 2362173 w 12192000"/>
              <a:gd name="connsiteY42" fmla="*/ 5899282 h 6219825"/>
              <a:gd name="connsiteX43" fmla="*/ 1233178 w 12192000"/>
              <a:gd name="connsiteY43" fmla="*/ 5726033 h 6219825"/>
              <a:gd name="connsiteX44" fmla="*/ 68500 w 12192000"/>
              <a:gd name="connsiteY44" fmla="*/ 5486226 h 6219825"/>
              <a:gd name="connsiteX45" fmla="*/ 0 w 12192000"/>
              <a:gd name="connsiteY45" fmla="*/ 5468863 h 6219825"/>
              <a:gd name="connsiteX46" fmla="*/ 0 w 12192000"/>
              <a:gd name="connsiteY46" fmla="*/ 5412351 h 6219825"/>
              <a:gd name="connsiteX47" fmla="*/ 72441 w 12192000"/>
              <a:gd name="connsiteY47" fmla="*/ 5431135 h 6219825"/>
              <a:gd name="connsiteX48" fmla="*/ 600716 w 12192000"/>
              <a:gd name="connsiteY48" fmla="*/ 5549555 h 6219825"/>
              <a:gd name="connsiteX49" fmla="*/ 1769512 w 12192000"/>
              <a:gd name="connsiteY49" fmla="*/ 5759811 h 6219825"/>
              <a:gd name="connsiteX50" fmla="*/ 2613554 w 12192000"/>
              <a:gd name="connsiteY50" fmla="*/ 5876802 h 6219825"/>
              <a:gd name="connsiteX51" fmla="*/ 2581134 w 12192000"/>
              <a:gd name="connsiteY51" fmla="*/ 5866867 h 6219825"/>
              <a:gd name="connsiteX52" fmla="*/ 1112635 w 12192000"/>
              <a:gd name="connsiteY52" fmla="*/ 5534031 h 6219825"/>
              <a:gd name="connsiteX53" fmla="*/ 420412 w 12192000"/>
              <a:gd name="connsiteY53" fmla="*/ 5334514 h 6219825"/>
              <a:gd name="connsiteX54" fmla="*/ 0 w 12192000"/>
              <a:gd name="connsiteY54" fmla="*/ 5195539 h 6219825"/>
              <a:gd name="connsiteX55" fmla="*/ 60 w 12192000"/>
              <a:gd name="connsiteY55" fmla="*/ 5105401 h 6219825"/>
              <a:gd name="connsiteX56" fmla="*/ 0 w 12192000"/>
              <a:gd name="connsiteY56" fmla="*/ 5105401 h 6219825"/>
              <a:gd name="connsiteX57" fmla="*/ 0 w 12192000"/>
              <a:gd name="connsiteY57" fmla="*/ 1 h 6219825"/>
              <a:gd name="connsiteX58" fmla="*/ 9834 w 12192000"/>
              <a:gd name="connsiteY58" fmla="*/ 1 h 6219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12192000" h="6219825">
                <a:moveTo>
                  <a:pt x="6789701" y="6151588"/>
                </a:moveTo>
                <a:lnTo>
                  <a:pt x="6788702" y="6151666"/>
                </a:lnTo>
                <a:cubicBezTo>
                  <a:pt x="6788627" y="6151844"/>
                  <a:pt x="6788551" y="6152022"/>
                  <a:pt x="6788476" y="6152200"/>
                </a:cubicBezTo>
                <a:close/>
                <a:moveTo>
                  <a:pt x="9834" y="0"/>
                </a:moveTo>
                <a:lnTo>
                  <a:pt x="12357" y="1"/>
                </a:lnTo>
                <a:lnTo>
                  <a:pt x="12192000" y="1"/>
                </a:lnTo>
                <a:lnTo>
                  <a:pt x="12192000" y="5105401"/>
                </a:lnTo>
                <a:lnTo>
                  <a:pt x="12191716" y="5105401"/>
                </a:lnTo>
                <a:lnTo>
                  <a:pt x="12192000" y="5256977"/>
                </a:lnTo>
                <a:lnTo>
                  <a:pt x="12061096" y="5296034"/>
                </a:lnTo>
                <a:cubicBezTo>
                  <a:pt x="11933500" y="5332263"/>
                  <a:pt x="11805390" y="5366806"/>
                  <a:pt x="11676800" y="5399652"/>
                </a:cubicBezTo>
                <a:cubicBezTo>
                  <a:pt x="11262789" y="5507204"/>
                  <a:pt x="10845343" y="5600846"/>
                  <a:pt x="10425355" y="5683310"/>
                </a:cubicBezTo>
                <a:cubicBezTo>
                  <a:pt x="10092810" y="5748549"/>
                  <a:pt x="9759033" y="5806970"/>
                  <a:pt x="9424022" y="5858546"/>
                </a:cubicBezTo>
                <a:cubicBezTo>
                  <a:pt x="9102997" y="5908224"/>
                  <a:pt x="8781133" y="5952809"/>
                  <a:pt x="8458419" y="5992303"/>
                </a:cubicBezTo>
                <a:cubicBezTo>
                  <a:pt x="8211360" y="6022481"/>
                  <a:pt x="7963792" y="6048065"/>
                  <a:pt x="7715970" y="6072283"/>
                </a:cubicBezTo>
                <a:lnTo>
                  <a:pt x="6951716" y="6138091"/>
                </a:lnTo>
                <a:lnTo>
                  <a:pt x="6936303" y="6140163"/>
                </a:lnTo>
                <a:lnTo>
                  <a:pt x="6790448" y="6151529"/>
                </a:lnTo>
                <a:lnTo>
                  <a:pt x="6799941" y="6153349"/>
                </a:lnTo>
                <a:cubicBezTo>
                  <a:pt x="6811623" y="6153816"/>
                  <a:pt x="6823734" y="6151642"/>
                  <a:pt x="6835432" y="6151642"/>
                </a:cubicBezTo>
                <a:cubicBezTo>
                  <a:pt x="6851580" y="6151642"/>
                  <a:pt x="6867729" y="6149034"/>
                  <a:pt x="6884003" y="6148662"/>
                </a:cubicBezTo>
                <a:cubicBezTo>
                  <a:pt x="7115805" y="6143198"/>
                  <a:pt x="7347351" y="6131026"/>
                  <a:pt x="7578771" y="6116122"/>
                </a:cubicBezTo>
                <a:cubicBezTo>
                  <a:pt x="7927552" y="6093644"/>
                  <a:pt x="8276080" y="6065453"/>
                  <a:pt x="8623845" y="6029188"/>
                </a:cubicBezTo>
                <a:cubicBezTo>
                  <a:pt x="8909939" y="5999878"/>
                  <a:pt x="9195310" y="5965228"/>
                  <a:pt x="9479970" y="5925239"/>
                </a:cubicBezTo>
                <a:cubicBezTo>
                  <a:pt x="9864901" y="5870842"/>
                  <a:pt x="10248014" y="5806101"/>
                  <a:pt x="10629308" y="5731000"/>
                </a:cubicBezTo>
                <a:cubicBezTo>
                  <a:pt x="11090114" y="5639842"/>
                  <a:pt x="11546975" y="5532291"/>
                  <a:pt x="11998498" y="5404869"/>
                </a:cubicBezTo>
                <a:lnTo>
                  <a:pt x="12192000" y="5347846"/>
                </a:lnTo>
                <a:lnTo>
                  <a:pt x="12192000" y="5402606"/>
                </a:lnTo>
                <a:lnTo>
                  <a:pt x="11829257" y="5507950"/>
                </a:lnTo>
                <a:cubicBezTo>
                  <a:pt x="11534769" y="5587680"/>
                  <a:pt x="11238120" y="5658596"/>
                  <a:pt x="10939183" y="5722555"/>
                </a:cubicBezTo>
                <a:cubicBezTo>
                  <a:pt x="10622824" y="5790365"/>
                  <a:pt x="10304941" y="5850387"/>
                  <a:pt x="9985530" y="5902635"/>
                </a:cubicBezTo>
                <a:cubicBezTo>
                  <a:pt x="9720036" y="5946102"/>
                  <a:pt x="9453814" y="5984764"/>
                  <a:pt x="9186882" y="6018631"/>
                </a:cubicBezTo>
                <a:cubicBezTo>
                  <a:pt x="8984197" y="6044216"/>
                  <a:pt x="8781514" y="6068309"/>
                  <a:pt x="8578198" y="6088179"/>
                </a:cubicBezTo>
                <a:lnTo>
                  <a:pt x="7864358" y="6149656"/>
                </a:lnTo>
                <a:cubicBezTo>
                  <a:pt x="7554994" y="6172009"/>
                  <a:pt x="7245502" y="6189895"/>
                  <a:pt x="6935502" y="6201071"/>
                </a:cubicBezTo>
                <a:lnTo>
                  <a:pt x="6477750" y="6214980"/>
                </a:lnTo>
                <a:cubicBezTo>
                  <a:pt x="6439195" y="6212895"/>
                  <a:pt x="6400529" y="6214521"/>
                  <a:pt x="6362294" y="6219825"/>
                </a:cubicBezTo>
                <a:lnTo>
                  <a:pt x="6057129" y="6219825"/>
                </a:lnTo>
                <a:lnTo>
                  <a:pt x="5977784" y="6215229"/>
                </a:lnTo>
                <a:lnTo>
                  <a:pt x="5265087" y="6178965"/>
                </a:lnTo>
                <a:cubicBezTo>
                  <a:pt x="4958267" y="6166544"/>
                  <a:pt x="4651826" y="6146055"/>
                  <a:pt x="4346277" y="6116869"/>
                </a:cubicBezTo>
                <a:lnTo>
                  <a:pt x="3373045" y="6018259"/>
                </a:lnTo>
                <a:cubicBezTo>
                  <a:pt x="3035412" y="5983982"/>
                  <a:pt x="2698456" y="5944327"/>
                  <a:pt x="2362173" y="5899282"/>
                </a:cubicBezTo>
                <a:cubicBezTo>
                  <a:pt x="1984692" y="5849108"/>
                  <a:pt x="1608364" y="5791358"/>
                  <a:pt x="1233178" y="5726033"/>
                </a:cubicBezTo>
                <a:cubicBezTo>
                  <a:pt x="842181" y="5657291"/>
                  <a:pt x="453758" y="5578770"/>
                  <a:pt x="68500" y="5486226"/>
                </a:cubicBezTo>
                <a:lnTo>
                  <a:pt x="0" y="5468863"/>
                </a:lnTo>
                <a:lnTo>
                  <a:pt x="0" y="5412351"/>
                </a:lnTo>
                <a:lnTo>
                  <a:pt x="72441" y="5431135"/>
                </a:lnTo>
                <a:cubicBezTo>
                  <a:pt x="247961" y="5473331"/>
                  <a:pt x="424164" y="5512608"/>
                  <a:pt x="600716" y="5549555"/>
                </a:cubicBezTo>
                <a:cubicBezTo>
                  <a:pt x="988279" y="5630403"/>
                  <a:pt x="1378133" y="5699330"/>
                  <a:pt x="1769512" y="5759811"/>
                </a:cubicBezTo>
                <a:cubicBezTo>
                  <a:pt x="2052426" y="5803406"/>
                  <a:pt x="2335725" y="5843519"/>
                  <a:pt x="2613554" y="5876802"/>
                </a:cubicBezTo>
                <a:cubicBezTo>
                  <a:pt x="2605544" y="5879410"/>
                  <a:pt x="2594611" y="5869350"/>
                  <a:pt x="2581134" y="5866867"/>
                </a:cubicBezTo>
                <a:cubicBezTo>
                  <a:pt x="2087178" y="5774877"/>
                  <a:pt x="1597684" y="5663937"/>
                  <a:pt x="1112635" y="5534031"/>
                </a:cubicBezTo>
                <a:cubicBezTo>
                  <a:pt x="880453" y="5471934"/>
                  <a:pt x="649713" y="5405428"/>
                  <a:pt x="420412" y="5334514"/>
                </a:cubicBezTo>
                <a:lnTo>
                  <a:pt x="0" y="5195539"/>
                </a:lnTo>
                <a:lnTo>
                  <a:pt x="60" y="5105401"/>
                </a:lnTo>
                <a:lnTo>
                  <a:pt x="0" y="5105401"/>
                </a:lnTo>
                <a:lnTo>
                  <a:pt x="0" y="1"/>
                </a:lnTo>
                <a:lnTo>
                  <a:pt x="9834" y="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İçerik Yer Tutucusu 4" descr="metin, ekran görüntüsü, yazılım, bilgisayar içeren bir resim&#10;&#10;Açıklama otomatik olarak oluşturuldu">
            <a:extLst>
              <a:ext uri="{FF2B5EF4-FFF2-40B4-BE49-F238E27FC236}">
                <a16:creationId xmlns:a16="http://schemas.microsoft.com/office/drawing/2014/main" id="{87D1E68F-1608-33D5-E42C-97041944AB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60" t="49900" b="8288"/>
          <a:stretch/>
        </p:blipFill>
        <p:spPr>
          <a:xfrm>
            <a:off x="228600" y="1048093"/>
            <a:ext cx="11658600" cy="3314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0572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E2CFC71E-B471-775A-0CD4-9EC06FD969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33254"/>
            <a:ext cx="10515600" cy="5243709"/>
          </a:xfrm>
        </p:spPr>
        <p:txBody>
          <a:bodyPr/>
          <a:lstStyle/>
          <a:p>
            <a:pPr marL="0" indent="0">
              <a:buNone/>
            </a:pPr>
            <a:r>
              <a:rPr lang="tr-TR" b="1" dirty="0"/>
              <a:t>15)	Sipariş detaylarına göre en çok ürün satan çalışan kimdir?</a:t>
            </a:r>
          </a:p>
          <a:p>
            <a:pPr marL="0" indent="0">
              <a:buNone/>
            </a:pPr>
            <a:endParaRPr lang="tr-TR" dirty="0"/>
          </a:p>
          <a:p>
            <a:pPr marL="0" indent="0">
              <a:buNone/>
            </a:pPr>
            <a:r>
              <a:rPr lang="tr-TR" sz="18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tr-TR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tr-TR" sz="1800" dirty="0">
                <a:solidFill>
                  <a:srgbClr val="0000FF"/>
                </a:solidFill>
                <a:latin typeface="Consolas" panose="020B0609020204030204" pitchFamily="49" charset="0"/>
              </a:rPr>
              <a:t>TOP</a:t>
            </a:r>
            <a:r>
              <a:rPr lang="tr-TR" sz="1800" dirty="0">
                <a:solidFill>
                  <a:srgbClr val="000000"/>
                </a:solidFill>
                <a:latin typeface="Consolas" panose="020B0609020204030204" pitchFamily="49" charset="0"/>
              </a:rPr>
              <a:t> 1 </a:t>
            </a:r>
            <a:r>
              <a:rPr lang="tr-TR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e</a:t>
            </a:r>
            <a:r>
              <a:rPr lang="tr-TR" sz="1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tr-TR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FirstName</a:t>
            </a:r>
            <a:r>
              <a:rPr lang="tr-TR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tr-TR" sz="1800" dirty="0">
                <a:solidFill>
                  <a:srgbClr val="808080"/>
                </a:solidFill>
                <a:latin typeface="Consolas" panose="020B0609020204030204" pitchFamily="49" charset="0"/>
              </a:rPr>
              <a:t>+</a:t>
            </a:r>
            <a:r>
              <a:rPr lang="tr-TR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tr-TR" sz="1800" dirty="0">
                <a:solidFill>
                  <a:srgbClr val="FF0000"/>
                </a:solidFill>
                <a:latin typeface="Consolas" panose="020B0609020204030204" pitchFamily="49" charset="0"/>
              </a:rPr>
              <a:t>' '</a:t>
            </a:r>
            <a:r>
              <a:rPr lang="tr-TR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tr-TR" sz="1800" dirty="0">
                <a:solidFill>
                  <a:srgbClr val="808080"/>
                </a:solidFill>
                <a:latin typeface="Consolas" panose="020B0609020204030204" pitchFamily="49" charset="0"/>
              </a:rPr>
              <a:t>+</a:t>
            </a:r>
            <a:r>
              <a:rPr lang="tr-TR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tr-TR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e</a:t>
            </a:r>
            <a:r>
              <a:rPr lang="tr-TR" sz="1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tr-TR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LastName</a:t>
            </a:r>
            <a:r>
              <a:rPr lang="tr-TR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tr-TR" sz="1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tr-TR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tr-TR" sz="1800" dirty="0">
                <a:solidFill>
                  <a:srgbClr val="FF0000"/>
                </a:solidFill>
                <a:latin typeface="Consolas" panose="020B0609020204030204" pitchFamily="49" charset="0"/>
              </a:rPr>
              <a:t>'İşçi Adı-Soyadı'</a:t>
            </a:r>
            <a:r>
              <a:rPr lang="tr-TR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tr-TR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tr-TR" sz="1800" dirty="0">
                <a:solidFill>
                  <a:srgbClr val="FF00FF"/>
                </a:solidFill>
                <a:latin typeface="Consolas" panose="020B0609020204030204" pitchFamily="49" charset="0"/>
              </a:rPr>
              <a:t>SUM</a:t>
            </a:r>
            <a:r>
              <a:rPr lang="tr-TR" sz="1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tr-TR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od</a:t>
            </a:r>
            <a:r>
              <a:rPr lang="tr-TR" sz="1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tr-TR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Quantity</a:t>
            </a:r>
            <a:r>
              <a:rPr lang="tr-TR" sz="1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tr-TR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tr-TR" sz="1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tr-TR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tr-TR" sz="1800" dirty="0">
                <a:solidFill>
                  <a:srgbClr val="FF0000"/>
                </a:solidFill>
                <a:latin typeface="Consolas" panose="020B0609020204030204" pitchFamily="49" charset="0"/>
              </a:rPr>
              <a:t>'Toplam Satış'</a:t>
            </a:r>
            <a:endParaRPr lang="tr-TR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tr-TR" sz="18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tr-TR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tr-TR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Orders</a:t>
            </a:r>
            <a:r>
              <a:rPr lang="tr-TR" sz="1800" dirty="0">
                <a:solidFill>
                  <a:srgbClr val="000000"/>
                </a:solidFill>
                <a:latin typeface="Consolas" panose="020B0609020204030204" pitchFamily="49" charset="0"/>
              </a:rPr>
              <a:t> o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Employees e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</a:t>
            </a:r>
            <a:r>
              <a:rPr lang="en-US" sz="1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EmployeeID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e</a:t>
            </a:r>
            <a:r>
              <a:rPr lang="en-US" sz="1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EmployeeID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[Order Details] od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</a:t>
            </a:r>
            <a:r>
              <a:rPr lang="en-US" sz="1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OrderID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od</a:t>
            </a:r>
            <a:r>
              <a:rPr lang="en-US" sz="1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OrderID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GROUP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e</a:t>
            </a:r>
            <a:r>
              <a:rPr lang="en-US" sz="1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FirstName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e</a:t>
            </a:r>
            <a:r>
              <a:rPr lang="en-US" sz="1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LastName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ORDER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'</a:t>
            </a:r>
            <a:r>
              <a:rPr lang="en-US" sz="1800" dirty="0" err="1">
                <a:solidFill>
                  <a:srgbClr val="FF0000"/>
                </a:solidFill>
                <a:latin typeface="Consolas" panose="020B0609020204030204" pitchFamily="49" charset="0"/>
              </a:rPr>
              <a:t>Toplam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FF0000"/>
                </a:solidFill>
                <a:latin typeface="Consolas" panose="020B0609020204030204" pitchFamily="49" charset="0"/>
              </a:rPr>
              <a:t>Satış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'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DESC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endParaRPr lang="tr-TR" dirty="0"/>
          </a:p>
        </p:txBody>
      </p:sp>
      <p:pic>
        <p:nvPicPr>
          <p:cNvPr id="5" name="Resim 4" descr="metin, ekran görüntüsü, yazılım, ekran, görüntüleme içeren bir resim&#10;&#10;Açıklama otomatik olarak oluşturuldu">
            <a:extLst>
              <a:ext uri="{FF2B5EF4-FFF2-40B4-BE49-F238E27FC236}">
                <a16:creationId xmlns:a16="http://schemas.microsoft.com/office/drawing/2014/main" id="{1DC7C00B-8E73-FC97-2909-1DF9CA28BA9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35" t="52057" r="61703" b="29361"/>
          <a:stretch/>
        </p:blipFill>
        <p:spPr>
          <a:xfrm>
            <a:off x="8404697" y="4007796"/>
            <a:ext cx="2616741" cy="127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987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A66739BD-02E8-D5AB-CDAB-464C066152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18474"/>
            <a:ext cx="10515600" cy="5658489"/>
          </a:xfrm>
        </p:spPr>
        <p:txBody>
          <a:bodyPr/>
          <a:lstStyle/>
          <a:p>
            <a:pPr marL="0" indent="0">
              <a:buNone/>
            </a:pPr>
            <a:r>
              <a:rPr lang="tr-TR" b="1" dirty="0"/>
              <a:t>16)	Stok miktarı 10’un altında olan ürünleri listeleyiniz.</a:t>
            </a:r>
          </a:p>
          <a:p>
            <a:pPr marL="0" indent="0">
              <a:buNone/>
            </a:pPr>
            <a:endParaRPr lang="tr-TR" dirty="0"/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ProductName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'</a:t>
            </a:r>
            <a:r>
              <a:rPr lang="en-US" sz="1800" dirty="0" err="1">
                <a:solidFill>
                  <a:srgbClr val="FF0000"/>
                </a:solidFill>
                <a:latin typeface="Consolas" panose="020B0609020204030204" pitchFamily="49" charset="0"/>
              </a:rPr>
              <a:t>Ürün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FF0000"/>
                </a:solidFill>
                <a:latin typeface="Consolas" panose="020B0609020204030204" pitchFamily="49" charset="0"/>
              </a:rPr>
              <a:t>Adı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'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UnitsInStock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'</a:t>
            </a:r>
            <a:r>
              <a:rPr lang="en-US" sz="1800" dirty="0" err="1">
                <a:solidFill>
                  <a:srgbClr val="FF0000"/>
                </a:solidFill>
                <a:latin typeface="Consolas" panose="020B0609020204030204" pitchFamily="49" charset="0"/>
              </a:rPr>
              <a:t>Birim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 Stok'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tr-TR" sz="18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tr-TR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tr-TR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Products</a:t>
            </a:r>
            <a:r>
              <a:rPr lang="tr-TR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tr-TR" sz="1800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tr-TR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tr-TR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UnitsInStock</a:t>
            </a:r>
            <a:r>
              <a:rPr lang="tr-TR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tr-TR" sz="18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tr-TR" sz="1800" dirty="0">
                <a:solidFill>
                  <a:srgbClr val="000000"/>
                </a:solidFill>
                <a:latin typeface="Consolas" panose="020B0609020204030204" pitchFamily="49" charset="0"/>
              </a:rPr>
              <a:t> 10</a:t>
            </a:r>
          </a:p>
          <a:p>
            <a:pPr marL="0" indent="0">
              <a:buNone/>
            </a:pPr>
            <a:r>
              <a:rPr lang="tr-TR" sz="1800" dirty="0">
                <a:solidFill>
                  <a:srgbClr val="0000FF"/>
                </a:solidFill>
                <a:latin typeface="Consolas" panose="020B0609020204030204" pitchFamily="49" charset="0"/>
              </a:rPr>
              <a:t>ORDER</a:t>
            </a:r>
            <a:r>
              <a:rPr lang="tr-TR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tr-TR" sz="18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tr-TR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tr-TR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UnitsInStock</a:t>
            </a:r>
            <a:r>
              <a:rPr lang="tr-TR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tr-TR" sz="1800" dirty="0">
                <a:solidFill>
                  <a:srgbClr val="0000FF"/>
                </a:solidFill>
                <a:latin typeface="Consolas" panose="020B0609020204030204" pitchFamily="49" charset="0"/>
              </a:rPr>
              <a:t>DESC</a:t>
            </a:r>
            <a:r>
              <a:rPr lang="tr-TR" sz="18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tr-TR" dirty="0"/>
          </a:p>
        </p:txBody>
      </p:sp>
      <p:pic>
        <p:nvPicPr>
          <p:cNvPr id="5" name="Resim 4" descr="metin, ekran görüntüsü, yazılım, ekran, görüntüleme içeren bir resim&#10;&#10;Açıklama otomatik olarak oluşturuldu">
            <a:extLst>
              <a:ext uri="{FF2B5EF4-FFF2-40B4-BE49-F238E27FC236}">
                <a16:creationId xmlns:a16="http://schemas.microsoft.com/office/drawing/2014/main" id="{A1A0294A-60CC-2BC9-AB43-A32031AA446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95" t="51489" r="53245" b="7560"/>
          <a:stretch/>
        </p:blipFill>
        <p:spPr>
          <a:xfrm>
            <a:off x="6391071" y="2850204"/>
            <a:ext cx="3628419" cy="2808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3985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D038248A-211C-4EEC-8401-C761B929FB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30A849F-66D9-40C8-BEC8-35AFF8F456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5" name="Başlık 4">
            <a:extLst>
              <a:ext uri="{FF2B5EF4-FFF2-40B4-BE49-F238E27FC236}">
                <a16:creationId xmlns:a16="http://schemas.microsoft.com/office/drawing/2014/main" id="{EC162456-38F5-82C1-8E74-FCB482A556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1280679"/>
            <a:ext cx="9833548" cy="1325563"/>
          </a:xfrm>
        </p:spPr>
        <p:txBody>
          <a:bodyPr anchor="b">
            <a:normAutofit/>
          </a:bodyPr>
          <a:lstStyle/>
          <a:p>
            <a:pPr algn="ctr"/>
            <a:r>
              <a:rPr lang="tr-TR" sz="3600">
                <a:solidFill>
                  <a:schemeClr val="tx2"/>
                </a:solidFill>
              </a:rPr>
              <a:t>Projeler 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4542298-A2B1-480F-A11C-A40EDD19B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289890" y="0"/>
            <a:ext cx="3902110" cy="2382977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74AEB45E-B965-46A0-8557-C646B5011B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921A22C7-11AD-44B0-9BF7-6E3A458215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87049D82-B7F3-4192-8337-4BDB16955E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24A7FAD9-577C-4D2E-A3B5-C6D0A39D47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İçerik Yer Tutucusu 5">
            <a:extLst>
              <a:ext uri="{FF2B5EF4-FFF2-40B4-BE49-F238E27FC236}">
                <a16:creationId xmlns:a16="http://schemas.microsoft.com/office/drawing/2014/main" id="{8E8AF0B8-2CDF-E646-6EBB-C81BB6D3A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226" y="2890979"/>
            <a:ext cx="9833548" cy="2693976"/>
          </a:xfrm>
        </p:spPr>
        <p:txBody>
          <a:bodyPr>
            <a:normAutofit/>
          </a:bodyPr>
          <a:lstStyle/>
          <a:p>
            <a:r>
              <a:rPr lang="en-US" sz="1500" dirty="0">
                <a:solidFill>
                  <a:schemeClr val="tx2"/>
                </a:solidFill>
              </a:rPr>
              <a:t>Data Analysis Project Using Python, SQL, and Power BI</a:t>
            </a:r>
            <a:endParaRPr lang="tr-TR" sz="1500" dirty="0">
              <a:solidFill>
                <a:schemeClr val="tx2"/>
              </a:solidFill>
            </a:endParaRPr>
          </a:p>
          <a:p>
            <a:r>
              <a:rPr lang="en-US" sz="1500" dirty="0">
                <a:solidFill>
                  <a:schemeClr val="tx2"/>
                </a:solidFill>
              </a:rPr>
              <a:t>Airline Reviews Analysis with </a:t>
            </a:r>
            <a:r>
              <a:rPr lang="en-US" sz="1500" dirty="0" err="1">
                <a:solidFill>
                  <a:schemeClr val="tx2"/>
                </a:solidFill>
              </a:rPr>
              <a:t>PySpark</a:t>
            </a:r>
            <a:endParaRPr lang="tr-TR" sz="1500" dirty="0">
              <a:solidFill>
                <a:schemeClr val="tx2"/>
              </a:solidFill>
            </a:endParaRPr>
          </a:p>
          <a:p>
            <a:r>
              <a:rPr lang="en-US" sz="1500" dirty="0">
                <a:solidFill>
                  <a:schemeClr val="tx2"/>
                </a:solidFill>
              </a:rPr>
              <a:t>Predicting Potential Customer Revenue with Rule-Based Classification</a:t>
            </a:r>
            <a:endParaRPr lang="tr-TR" sz="1500" dirty="0">
              <a:solidFill>
                <a:schemeClr val="tx2"/>
              </a:solidFill>
            </a:endParaRPr>
          </a:p>
          <a:p>
            <a:r>
              <a:rPr lang="en-US" sz="1500" dirty="0">
                <a:solidFill>
                  <a:schemeClr val="tx2"/>
                </a:solidFill>
              </a:rPr>
              <a:t>Customer Feedback Analysis and Sentiment Analysis Using </a:t>
            </a:r>
            <a:r>
              <a:rPr lang="en-US" sz="1500" dirty="0" err="1">
                <a:solidFill>
                  <a:schemeClr val="tx2"/>
                </a:solidFill>
              </a:rPr>
              <a:t>PySpark,SQL</a:t>
            </a:r>
            <a:endParaRPr lang="tr-TR" sz="1500" dirty="0">
              <a:solidFill>
                <a:schemeClr val="tx2"/>
              </a:solidFill>
            </a:endParaRPr>
          </a:p>
          <a:p>
            <a:r>
              <a:rPr lang="en-US" sz="1500" dirty="0">
                <a:solidFill>
                  <a:schemeClr val="tx2"/>
                </a:solidFill>
              </a:rPr>
              <a:t>End-to-End Data Analysis with </a:t>
            </a:r>
            <a:r>
              <a:rPr lang="en-US" sz="1500" dirty="0" err="1">
                <a:solidFill>
                  <a:schemeClr val="tx2"/>
                </a:solidFill>
              </a:rPr>
              <a:t>PySpark</a:t>
            </a:r>
            <a:r>
              <a:rPr lang="en-US" sz="1500" dirty="0">
                <a:solidFill>
                  <a:schemeClr val="tx2"/>
                </a:solidFill>
              </a:rPr>
              <a:t>(For beginners)</a:t>
            </a:r>
            <a:endParaRPr lang="tr-TR" sz="1500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tr-TR" sz="1500" dirty="0">
                <a:solidFill>
                  <a:schemeClr val="tx2"/>
                </a:solidFill>
              </a:rPr>
              <a:t>				DAHA FAZLASI İÇİN  </a:t>
            </a:r>
          </a:p>
          <a:p>
            <a:pPr marL="0" indent="0">
              <a:buNone/>
            </a:pPr>
            <a:r>
              <a:rPr lang="tr-TR" sz="1500" dirty="0">
                <a:solidFill>
                  <a:schemeClr val="tx2"/>
                </a:solidFill>
              </a:rPr>
              <a:t>https://medium.com/@Mehmtcnangn </a:t>
            </a:r>
          </a:p>
          <a:p>
            <a:pPr marL="0" indent="0">
              <a:buNone/>
            </a:pPr>
            <a:r>
              <a:rPr lang="tr-TR" sz="1500" dirty="0">
                <a:solidFill>
                  <a:schemeClr val="tx2"/>
                </a:solidFill>
              </a:rPr>
              <a:t>https://github.com/Revealis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A5C9C35-2375-49EB-B99C-17C87D42FE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0" y="4682671"/>
            <a:ext cx="2898948" cy="2175328"/>
            <a:chOff x="-305" y="-1"/>
            <a:chExt cx="3832880" cy="2876136"/>
          </a:xfrm>
        </p:grpSpPr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7BE7B8C5-3FC9-47E9-B555-AFCB849A41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615B6EFE-6DC2-4A72-AC12-BCCC3638A6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AE8C1B65-6799-4DD1-B262-01901DA126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03829674-8FAF-4E90-9FB7-C6CE17839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990021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D928595B-7198-AB4A-0FEB-6C6FB8CA80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86499"/>
            <a:ext cx="10515600" cy="5790464"/>
          </a:xfrm>
        </p:spPr>
        <p:txBody>
          <a:bodyPr/>
          <a:lstStyle/>
          <a:p>
            <a:pPr marL="0" indent="0">
              <a:buNone/>
            </a:pPr>
            <a:r>
              <a:rPr lang="tr-TR" b="1" dirty="0"/>
              <a:t>17)	Her müşteri şirketinin yaptığı sipariş sayısını ve toplam harcamasını bulun.</a:t>
            </a:r>
          </a:p>
          <a:p>
            <a:pPr marL="0" indent="0">
              <a:buNone/>
            </a:pPr>
            <a:endParaRPr lang="tr-TR" dirty="0"/>
          </a:p>
          <a:p>
            <a:pPr marL="0" indent="0">
              <a:buNone/>
            </a:pPr>
            <a:r>
              <a:rPr lang="tr-TR" sz="18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tr-TR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tr-TR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tr-TR" sz="1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tr-TR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CompanyName</a:t>
            </a:r>
            <a:r>
              <a:rPr lang="tr-TR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tr-TR" sz="1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tr-TR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tr-TR" sz="1800" dirty="0">
                <a:solidFill>
                  <a:srgbClr val="FF0000"/>
                </a:solidFill>
                <a:latin typeface="Consolas" panose="020B0609020204030204" pitchFamily="49" charset="0"/>
              </a:rPr>
              <a:t>'Şirket Adı'</a:t>
            </a:r>
            <a:r>
              <a:rPr lang="tr-TR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tr-TR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tr-TR" sz="1800" dirty="0">
                <a:solidFill>
                  <a:srgbClr val="FF00FF"/>
                </a:solidFill>
                <a:latin typeface="Consolas" panose="020B0609020204030204" pitchFamily="49" charset="0"/>
              </a:rPr>
              <a:t>COUNT</a:t>
            </a:r>
            <a:r>
              <a:rPr lang="tr-TR" sz="1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tr-TR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</a:t>
            </a:r>
            <a:r>
              <a:rPr lang="tr-TR" sz="1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tr-TR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OrderID</a:t>
            </a:r>
            <a:r>
              <a:rPr lang="tr-TR" sz="1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tr-TR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tr-TR" sz="1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tr-TR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tr-TR" sz="1800" dirty="0">
                <a:solidFill>
                  <a:srgbClr val="FF0000"/>
                </a:solidFill>
                <a:latin typeface="Consolas" panose="020B0609020204030204" pitchFamily="49" charset="0"/>
              </a:rPr>
              <a:t>'Sipariş Miktarı'</a:t>
            </a:r>
            <a:r>
              <a:rPr lang="tr-TR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tr-TR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tr-TR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tr-TR" sz="1800" dirty="0">
                <a:solidFill>
                  <a:srgbClr val="FF00FF"/>
                </a:solidFill>
                <a:latin typeface="Consolas" panose="020B0609020204030204" pitchFamily="49" charset="0"/>
              </a:rPr>
              <a:t>SUM</a:t>
            </a:r>
            <a:r>
              <a:rPr lang="tr-TR" sz="1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tr-TR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od</a:t>
            </a:r>
            <a:r>
              <a:rPr lang="tr-TR" sz="1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tr-TR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Quantity</a:t>
            </a:r>
            <a:r>
              <a:rPr lang="tr-TR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tr-TR" sz="1800" dirty="0">
                <a:solidFill>
                  <a:srgbClr val="808080"/>
                </a:solidFill>
                <a:latin typeface="Consolas" panose="020B0609020204030204" pitchFamily="49" charset="0"/>
              </a:rPr>
              <a:t>*</a:t>
            </a:r>
            <a:r>
              <a:rPr lang="tr-TR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tr-TR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od</a:t>
            </a:r>
            <a:r>
              <a:rPr lang="tr-TR" sz="1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tr-TR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UnitPrice</a:t>
            </a:r>
            <a:r>
              <a:rPr lang="tr-TR" sz="1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tr-TR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tr-TR" sz="1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tr-TR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tr-TR" sz="1800" dirty="0">
                <a:solidFill>
                  <a:srgbClr val="FF0000"/>
                </a:solidFill>
                <a:latin typeface="Consolas" panose="020B0609020204030204" pitchFamily="49" charset="0"/>
              </a:rPr>
              <a:t>'Toplam Harcama'</a:t>
            </a:r>
            <a:endParaRPr lang="tr-TR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tr-TR" sz="18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tr-TR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tr-TR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Customers</a:t>
            </a:r>
            <a:r>
              <a:rPr lang="tr-TR" sz="1800" dirty="0">
                <a:solidFill>
                  <a:srgbClr val="000000"/>
                </a:solidFill>
                <a:latin typeface="Consolas" panose="020B0609020204030204" pitchFamily="49" charset="0"/>
              </a:rPr>
              <a:t> c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Orders o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1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CustomerID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</a:t>
            </a:r>
            <a:r>
              <a:rPr lang="en-US" sz="1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CustomerID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[Order Details] od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</a:t>
            </a:r>
            <a:r>
              <a:rPr lang="en-US" sz="1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OrderID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od</a:t>
            </a:r>
            <a:r>
              <a:rPr lang="en-US" sz="1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OrderID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tr-TR" sz="1800" dirty="0">
                <a:solidFill>
                  <a:srgbClr val="0000FF"/>
                </a:solidFill>
                <a:latin typeface="Consolas" panose="020B0609020204030204" pitchFamily="49" charset="0"/>
              </a:rPr>
              <a:t>GROUP</a:t>
            </a:r>
            <a:r>
              <a:rPr lang="tr-TR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tr-TR" sz="18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tr-TR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tr-TR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tr-TR" sz="1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tr-TR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CompanyName</a:t>
            </a:r>
            <a:r>
              <a:rPr lang="tr-TR" sz="18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2312920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D2B266D-3625-4584-A5C3-7D3F672CF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D2A5D1-BA0D-47D3-B051-DA7743C46E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219825"/>
          </a:xfrm>
          <a:custGeom>
            <a:avLst/>
            <a:gdLst>
              <a:gd name="connsiteX0" fmla="*/ 6789701 w 12192000"/>
              <a:gd name="connsiteY0" fmla="*/ 6151588 h 6219825"/>
              <a:gd name="connsiteX1" fmla="*/ 6788702 w 12192000"/>
              <a:gd name="connsiteY1" fmla="*/ 6151666 h 6219825"/>
              <a:gd name="connsiteX2" fmla="*/ 6788476 w 12192000"/>
              <a:gd name="connsiteY2" fmla="*/ 6152200 h 6219825"/>
              <a:gd name="connsiteX3" fmla="*/ 9834 w 12192000"/>
              <a:gd name="connsiteY3" fmla="*/ 0 h 6219825"/>
              <a:gd name="connsiteX4" fmla="*/ 12357 w 12192000"/>
              <a:gd name="connsiteY4" fmla="*/ 1 h 6219825"/>
              <a:gd name="connsiteX5" fmla="*/ 12192000 w 12192000"/>
              <a:gd name="connsiteY5" fmla="*/ 1 h 6219825"/>
              <a:gd name="connsiteX6" fmla="*/ 12192000 w 12192000"/>
              <a:gd name="connsiteY6" fmla="*/ 5105401 h 6219825"/>
              <a:gd name="connsiteX7" fmla="*/ 12191716 w 12192000"/>
              <a:gd name="connsiteY7" fmla="*/ 5105401 h 6219825"/>
              <a:gd name="connsiteX8" fmla="*/ 12192000 w 12192000"/>
              <a:gd name="connsiteY8" fmla="*/ 5256977 h 6219825"/>
              <a:gd name="connsiteX9" fmla="*/ 12061096 w 12192000"/>
              <a:gd name="connsiteY9" fmla="*/ 5296034 h 6219825"/>
              <a:gd name="connsiteX10" fmla="*/ 11676800 w 12192000"/>
              <a:gd name="connsiteY10" fmla="*/ 5399652 h 6219825"/>
              <a:gd name="connsiteX11" fmla="*/ 10425355 w 12192000"/>
              <a:gd name="connsiteY11" fmla="*/ 5683310 h 6219825"/>
              <a:gd name="connsiteX12" fmla="*/ 9424022 w 12192000"/>
              <a:gd name="connsiteY12" fmla="*/ 5858546 h 6219825"/>
              <a:gd name="connsiteX13" fmla="*/ 8458419 w 12192000"/>
              <a:gd name="connsiteY13" fmla="*/ 5992303 h 6219825"/>
              <a:gd name="connsiteX14" fmla="*/ 7715970 w 12192000"/>
              <a:gd name="connsiteY14" fmla="*/ 6072283 h 6219825"/>
              <a:gd name="connsiteX15" fmla="*/ 6951716 w 12192000"/>
              <a:gd name="connsiteY15" fmla="*/ 6138091 h 6219825"/>
              <a:gd name="connsiteX16" fmla="*/ 6936303 w 12192000"/>
              <a:gd name="connsiteY16" fmla="*/ 6140163 h 6219825"/>
              <a:gd name="connsiteX17" fmla="*/ 6790448 w 12192000"/>
              <a:gd name="connsiteY17" fmla="*/ 6151529 h 6219825"/>
              <a:gd name="connsiteX18" fmla="*/ 6799941 w 12192000"/>
              <a:gd name="connsiteY18" fmla="*/ 6153349 h 6219825"/>
              <a:gd name="connsiteX19" fmla="*/ 6835432 w 12192000"/>
              <a:gd name="connsiteY19" fmla="*/ 6151642 h 6219825"/>
              <a:gd name="connsiteX20" fmla="*/ 6884003 w 12192000"/>
              <a:gd name="connsiteY20" fmla="*/ 6148662 h 6219825"/>
              <a:gd name="connsiteX21" fmla="*/ 7578771 w 12192000"/>
              <a:gd name="connsiteY21" fmla="*/ 6116122 h 6219825"/>
              <a:gd name="connsiteX22" fmla="*/ 8623845 w 12192000"/>
              <a:gd name="connsiteY22" fmla="*/ 6029188 h 6219825"/>
              <a:gd name="connsiteX23" fmla="*/ 9479970 w 12192000"/>
              <a:gd name="connsiteY23" fmla="*/ 5925239 h 6219825"/>
              <a:gd name="connsiteX24" fmla="*/ 10629308 w 12192000"/>
              <a:gd name="connsiteY24" fmla="*/ 5731000 h 6219825"/>
              <a:gd name="connsiteX25" fmla="*/ 11998498 w 12192000"/>
              <a:gd name="connsiteY25" fmla="*/ 5404869 h 6219825"/>
              <a:gd name="connsiteX26" fmla="*/ 12192000 w 12192000"/>
              <a:gd name="connsiteY26" fmla="*/ 5347846 h 6219825"/>
              <a:gd name="connsiteX27" fmla="*/ 12192000 w 12192000"/>
              <a:gd name="connsiteY27" fmla="*/ 5402606 h 6219825"/>
              <a:gd name="connsiteX28" fmla="*/ 11829257 w 12192000"/>
              <a:gd name="connsiteY28" fmla="*/ 5507950 h 6219825"/>
              <a:gd name="connsiteX29" fmla="*/ 10939183 w 12192000"/>
              <a:gd name="connsiteY29" fmla="*/ 5722555 h 6219825"/>
              <a:gd name="connsiteX30" fmla="*/ 9985530 w 12192000"/>
              <a:gd name="connsiteY30" fmla="*/ 5902635 h 6219825"/>
              <a:gd name="connsiteX31" fmla="*/ 9186882 w 12192000"/>
              <a:gd name="connsiteY31" fmla="*/ 6018631 h 6219825"/>
              <a:gd name="connsiteX32" fmla="*/ 8578198 w 12192000"/>
              <a:gd name="connsiteY32" fmla="*/ 6088179 h 6219825"/>
              <a:gd name="connsiteX33" fmla="*/ 7864358 w 12192000"/>
              <a:gd name="connsiteY33" fmla="*/ 6149656 h 6219825"/>
              <a:gd name="connsiteX34" fmla="*/ 6935502 w 12192000"/>
              <a:gd name="connsiteY34" fmla="*/ 6201071 h 6219825"/>
              <a:gd name="connsiteX35" fmla="*/ 6477750 w 12192000"/>
              <a:gd name="connsiteY35" fmla="*/ 6214980 h 6219825"/>
              <a:gd name="connsiteX36" fmla="*/ 6362294 w 12192000"/>
              <a:gd name="connsiteY36" fmla="*/ 6219825 h 6219825"/>
              <a:gd name="connsiteX37" fmla="*/ 6057129 w 12192000"/>
              <a:gd name="connsiteY37" fmla="*/ 6219825 h 6219825"/>
              <a:gd name="connsiteX38" fmla="*/ 5977784 w 12192000"/>
              <a:gd name="connsiteY38" fmla="*/ 6215229 h 6219825"/>
              <a:gd name="connsiteX39" fmla="*/ 5265087 w 12192000"/>
              <a:gd name="connsiteY39" fmla="*/ 6178965 h 6219825"/>
              <a:gd name="connsiteX40" fmla="*/ 4346277 w 12192000"/>
              <a:gd name="connsiteY40" fmla="*/ 6116869 h 6219825"/>
              <a:gd name="connsiteX41" fmla="*/ 3373045 w 12192000"/>
              <a:gd name="connsiteY41" fmla="*/ 6018259 h 6219825"/>
              <a:gd name="connsiteX42" fmla="*/ 2362173 w 12192000"/>
              <a:gd name="connsiteY42" fmla="*/ 5899282 h 6219825"/>
              <a:gd name="connsiteX43" fmla="*/ 1233178 w 12192000"/>
              <a:gd name="connsiteY43" fmla="*/ 5726033 h 6219825"/>
              <a:gd name="connsiteX44" fmla="*/ 68500 w 12192000"/>
              <a:gd name="connsiteY44" fmla="*/ 5486226 h 6219825"/>
              <a:gd name="connsiteX45" fmla="*/ 0 w 12192000"/>
              <a:gd name="connsiteY45" fmla="*/ 5468863 h 6219825"/>
              <a:gd name="connsiteX46" fmla="*/ 0 w 12192000"/>
              <a:gd name="connsiteY46" fmla="*/ 5412351 h 6219825"/>
              <a:gd name="connsiteX47" fmla="*/ 72441 w 12192000"/>
              <a:gd name="connsiteY47" fmla="*/ 5431135 h 6219825"/>
              <a:gd name="connsiteX48" fmla="*/ 600716 w 12192000"/>
              <a:gd name="connsiteY48" fmla="*/ 5549555 h 6219825"/>
              <a:gd name="connsiteX49" fmla="*/ 1769512 w 12192000"/>
              <a:gd name="connsiteY49" fmla="*/ 5759811 h 6219825"/>
              <a:gd name="connsiteX50" fmla="*/ 2613554 w 12192000"/>
              <a:gd name="connsiteY50" fmla="*/ 5876802 h 6219825"/>
              <a:gd name="connsiteX51" fmla="*/ 2581134 w 12192000"/>
              <a:gd name="connsiteY51" fmla="*/ 5866867 h 6219825"/>
              <a:gd name="connsiteX52" fmla="*/ 1112635 w 12192000"/>
              <a:gd name="connsiteY52" fmla="*/ 5534031 h 6219825"/>
              <a:gd name="connsiteX53" fmla="*/ 420412 w 12192000"/>
              <a:gd name="connsiteY53" fmla="*/ 5334514 h 6219825"/>
              <a:gd name="connsiteX54" fmla="*/ 0 w 12192000"/>
              <a:gd name="connsiteY54" fmla="*/ 5195539 h 6219825"/>
              <a:gd name="connsiteX55" fmla="*/ 60 w 12192000"/>
              <a:gd name="connsiteY55" fmla="*/ 5105401 h 6219825"/>
              <a:gd name="connsiteX56" fmla="*/ 0 w 12192000"/>
              <a:gd name="connsiteY56" fmla="*/ 5105401 h 6219825"/>
              <a:gd name="connsiteX57" fmla="*/ 0 w 12192000"/>
              <a:gd name="connsiteY57" fmla="*/ 1 h 6219825"/>
              <a:gd name="connsiteX58" fmla="*/ 9834 w 12192000"/>
              <a:gd name="connsiteY58" fmla="*/ 1 h 6219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12192000" h="6219825">
                <a:moveTo>
                  <a:pt x="6789701" y="6151588"/>
                </a:moveTo>
                <a:lnTo>
                  <a:pt x="6788702" y="6151666"/>
                </a:lnTo>
                <a:cubicBezTo>
                  <a:pt x="6788627" y="6151844"/>
                  <a:pt x="6788551" y="6152022"/>
                  <a:pt x="6788476" y="6152200"/>
                </a:cubicBezTo>
                <a:close/>
                <a:moveTo>
                  <a:pt x="9834" y="0"/>
                </a:moveTo>
                <a:lnTo>
                  <a:pt x="12357" y="1"/>
                </a:lnTo>
                <a:lnTo>
                  <a:pt x="12192000" y="1"/>
                </a:lnTo>
                <a:lnTo>
                  <a:pt x="12192000" y="5105401"/>
                </a:lnTo>
                <a:lnTo>
                  <a:pt x="12191716" y="5105401"/>
                </a:lnTo>
                <a:lnTo>
                  <a:pt x="12192000" y="5256977"/>
                </a:lnTo>
                <a:lnTo>
                  <a:pt x="12061096" y="5296034"/>
                </a:lnTo>
                <a:cubicBezTo>
                  <a:pt x="11933500" y="5332263"/>
                  <a:pt x="11805390" y="5366806"/>
                  <a:pt x="11676800" y="5399652"/>
                </a:cubicBezTo>
                <a:cubicBezTo>
                  <a:pt x="11262789" y="5507204"/>
                  <a:pt x="10845343" y="5600846"/>
                  <a:pt x="10425355" y="5683310"/>
                </a:cubicBezTo>
                <a:cubicBezTo>
                  <a:pt x="10092810" y="5748549"/>
                  <a:pt x="9759033" y="5806970"/>
                  <a:pt x="9424022" y="5858546"/>
                </a:cubicBezTo>
                <a:cubicBezTo>
                  <a:pt x="9102997" y="5908224"/>
                  <a:pt x="8781133" y="5952809"/>
                  <a:pt x="8458419" y="5992303"/>
                </a:cubicBezTo>
                <a:cubicBezTo>
                  <a:pt x="8211360" y="6022481"/>
                  <a:pt x="7963792" y="6048065"/>
                  <a:pt x="7715970" y="6072283"/>
                </a:cubicBezTo>
                <a:lnTo>
                  <a:pt x="6951716" y="6138091"/>
                </a:lnTo>
                <a:lnTo>
                  <a:pt x="6936303" y="6140163"/>
                </a:lnTo>
                <a:lnTo>
                  <a:pt x="6790448" y="6151529"/>
                </a:lnTo>
                <a:lnTo>
                  <a:pt x="6799941" y="6153349"/>
                </a:lnTo>
                <a:cubicBezTo>
                  <a:pt x="6811623" y="6153816"/>
                  <a:pt x="6823734" y="6151642"/>
                  <a:pt x="6835432" y="6151642"/>
                </a:cubicBezTo>
                <a:cubicBezTo>
                  <a:pt x="6851580" y="6151642"/>
                  <a:pt x="6867729" y="6149034"/>
                  <a:pt x="6884003" y="6148662"/>
                </a:cubicBezTo>
                <a:cubicBezTo>
                  <a:pt x="7115805" y="6143198"/>
                  <a:pt x="7347351" y="6131026"/>
                  <a:pt x="7578771" y="6116122"/>
                </a:cubicBezTo>
                <a:cubicBezTo>
                  <a:pt x="7927552" y="6093644"/>
                  <a:pt x="8276080" y="6065453"/>
                  <a:pt x="8623845" y="6029188"/>
                </a:cubicBezTo>
                <a:cubicBezTo>
                  <a:pt x="8909939" y="5999878"/>
                  <a:pt x="9195310" y="5965228"/>
                  <a:pt x="9479970" y="5925239"/>
                </a:cubicBezTo>
                <a:cubicBezTo>
                  <a:pt x="9864901" y="5870842"/>
                  <a:pt x="10248014" y="5806101"/>
                  <a:pt x="10629308" y="5731000"/>
                </a:cubicBezTo>
                <a:cubicBezTo>
                  <a:pt x="11090114" y="5639842"/>
                  <a:pt x="11546975" y="5532291"/>
                  <a:pt x="11998498" y="5404869"/>
                </a:cubicBezTo>
                <a:lnTo>
                  <a:pt x="12192000" y="5347846"/>
                </a:lnTo>
                <a:lnTo>
                  <a:pt x="12192000" y="5402606"/>
                </a:lnTo>
                <a:lnTo>
                  <a:pt x="11829257" y="5507950"/>
                </a:lnTo>
                <a:cubicBezTo>
                  <a:pt x="11534769" y="5587680"/>
                  <a:pt x="11238120" y="5658596"/>
                  <a:pt x="10939183" y="5722555"/>
                </a:cubicBezTo>
                <a:cubicBezTo>
                  <a:pt x="10622824" y="5790365"/>
                  <a:pt x="10304941" y="5850387"/>
                  <a:pt x="9985530" y="5902635"/>
                </a:cubicBezTo>
                <a:cubicBezTo>
                  <a:pt x="9720036" y="5946102"/>
                  <a:pt x="9453814" y="5984764"/>
                  <a:pt x="9186882" y="6018631"/>
                </a:cubicBezTo>
                <a:cubicBezTo>
                  <a:pt x="8984197" y="6044216"/>
                  <a:pt x="8781514" y="6068309"/>
                  <a:pt x="8578198" y="6088179"/>
                </a:cubicBezTo>
                <a:lnTo>
                  <a:pt x="7864358" y="6149656"/>
                </a:lnTo>
                <a:cubicBezTo>
                  <a:pt x="7554994" y="6172009"/>
                  <a:pt x="7245502" y="6189895"/>
                  <a:pt x="6935502" y="6201071"/>
                </a:cubicBezTo>
                <a:lnTo>
                  <a:pt x="6477750" y="6214980"/>
                </a:lnTo>
                <a:cubicBezTo>
                  <a:pt x="6439195" y="6212895"/>
                  <a:pt x="6400529" y="6214521"/>
                  <a:pt x="6362294" y="6219825"/>
                </a:cubicBezTo>
                <a:lnTo>
                  <a:pt x="6057129" y="6219825"/>
                </a:lnTo>
                <a:lnTo>
                  <a:pt x="5977784" y="6215229"/>
                </a:lnTo>
                <a:lnTo>
                  <a:pt x="5265087" y="6178965"/>
                </a:lnTo>
                <a:cubicBezTo>
                  <a:pt x="4958267" y="6166544"/>
                  <a:pt x="4651826" y="6146055"/>
                  <a:pt x="4346277" y="6116869"/>
                </a:cubicBezTo>
                <a:lnTo>
                  <a:pt x="3373045" y="6018259"/>
                </a:lnTo>
                <a:cubicBezTo>
                  <a:pt x="3035412" y="5983982"/>
                  <a:pt x="2698456" y="5944327"/>
                  <a:pt x="2362173" y="5899282"/>
                </a:cubicBezTo>
                <a:cubicBezTo>
                  <a:pt x="1984692" y="5849108"/>
                  <a:pt x="1608364" y="5791358"/>
                  <a:pt x="1233178" y="5726033"/>
                </a:cubicBezTo>
                <a:cubicBezTo>
                  <a:pt x="842181" y="5657291"/>
                  <a:pt x="453758" y="5578770"/>
                  <a:pt x="68500" y="5486226"/>
                </a:cubicBezTo>
                <a:lnTo>
                  <a:pt x="0" y="5468863"/>
                </a:lnTo>
                <a:lnTo>
                  <a:pt x="0" y="5412351"/>
                </a:lnTo>
                <a:lnTo>
                  <a:pt x="72441" y="5431135"/>
                </a:lnTo>
                <a:cubicBezTo>
                  <a:pt x="247961" y="5473331"/>
                  <a:pt x="424164" y="5512608"/>
                  <a:pt x="600716" y="5549555"/>
                </a:cubicBezTo>
                <a:cubicBezTo>
                  <a:pt x="988279" y="5630403"/>
                  <a:pt x="1378133" y="5699330"/>
                  <a:pt x="1769512" y="5759811"/>
                </a:cubicBezTo>
                <a:cubicBezTo>
                  <a:pt x="2052426" y="5803406"/>
                  <a:pt x="2335725" y="5843519"/>
                  <a:pt x="2613554" y="5876802"/>
                </a:cubicBezTo>
                <a:cubicBezTo>
                  <a:pt x="2605544" y="5879410"/>
                  <a:pt x="2594611" y="5869350"/>
                  <a:pt x="2581134" y="5866867"/>
                </a:cubicBezTo>
                <a:cubicBezTo>
                  <a:pt x="2087178" y="5774877"/>
                  <a:pt x="1597684" y="5663937"/>
                  <a:pt x="1112635" y="5534031"/>
                </a:cubicBezTo>
                <a:cubicBezTo>
                  <a:pt x="880453" y="5471934"/>
                  <a:pt x="649713" y="5405428"/>
                  <a:pt x="420412" y="5334514"/>
                </a:cubicBezTo>
                <a:lnTo>
                  <a:pt x="0" y="5195539"/>
                </a:lnTo>
                <a:lnTo>
                  <a:pt x="60" y="5105401"/>
                </a:lnTo>
                <a:lnTo>
                  <a:pt x="0" y="5105401"/>
                </a:lnTo>
                <a:lnTo>
                  <a:pt x="0" y="1"/>
                </a:lnTo>
                <a:lnTo>
                  <a:pt x="983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İçerik Yer Tutucusu 4" descr="metin, ekran görüntüsü, yazılım, ekran, görüntüleme içeren bir resim&#10;&#10;Açıklama otomatik olarak oluşturuldu">
            <a:extLst>
              <a:ext uri="{FF2B5EF4-FFF2-40B4-BE49-F238E27FC236}">
                <a16:creationId xmlns:a16="http://schemas.microsoft.com/office/drawing/2014/main" id="{1930D2BE-06EF-4A51-7FE3-D93F3669C1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60" t="42616" b="7744"/>
          <a:stretch/>
        </p:blipFill>
        <p:spPr>
          <a:xfrm>
            <a:off x="228600" y="742614"/>
            <a:ext cx="11658600" cy="3924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8935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22508966-EBFC-43AD-49E9-A6ABA30807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03315"/>
            <a:ext cx="10515600" cy="5573648"/>
          </a:xfrm>
        </p:spPr>
        <p:txBody>
          <a:bodyPr/>
          <a:lstStyle/>
          <a:p>
            <a:pPr marL="0" indent="0">
              <a:buNone/>
            </a:pPr>
            <a:r>
              <a:rPr lang="tr-TR" b="1" dirty="0"/>
              <a:t>18)	Hangi ülkede en fazla müşteri var?</a:t>
            </a:r>
          </a:p>
          <a:p>
            <a:pPr marL="0" indent="0">
              <a:buNone/>
            </a:pPr>
            <a:endParaRPr lang="tr-TR" dirty="0"/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Country 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'</a:t>
            </a:r>
            <a:r>
              <a:rPr lang="en-US" sz="1800" dirty="0" err="1">
                <a:solidFill>
                  <a:srgbClr val="FF0000"/>
                </a:solidFill>
                <a:latin typeface="Consolas" panose="020B0609020204030204" pitchFamily="49" charset="0"/>
              </a:rPr>
              <a:t>Ülke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'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onsolas" panose="020B0609020204030204" pitchFamily="49" charset="0"/>
              </a:rPr>
              <a:t>COUNT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(*)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'</a:t>
            </a:r>
            <a:r>
              <a:rPr lang="en-US" sz="1800" dirty="0" err="1">
                <a:solidFill>
                  <a:srgbClr val="FF0000"/>
                </a:solidFill>
                <a:latin typeface="Consolas" panose="020B0609020204030204" pitchFamily="49" charset="0"/>
              </a:rPr>
              <a:t>Müşteri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FF0000"/>
                </a:solidFill>
                <a:latin typeface="Consolas" panose="020B0609020204030204" pitchFamily="49" charset="0"/>
              </a:rPr>
              <a:t>Sayısı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'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tr-TR" sz="18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tr-TR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tr-TR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Customers</a:t>
            </a:r>
            <a:endParaRPr lang="tr-TR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tr-TR" sz="1800" dirty="0">
                <a:solidFill>
                  <a:srgbClr val="0000FF"/>
                </a:solidFill>
                <a:latin typeface="Consolas" panose="020B0609020204030204" pitchFamily="49" charset="0"/>
              </a:rPr>
              <a:t>GROUP</a:t>
            </a:r>
            <a:r>
              <a:rPr lang="tr-TR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tr-TR" sz="18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tr-TR" sz="1800" dirty="0">
                <a:solidFill>
                  <a:srgbClr val="000000"/>
                </a:solidFill>
                <a:latin typeface="Consolas" panose="020B0609020204030204" pitchFamily="49" charset="0"/>
              </a:rPr>
              <a:t> Country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ORDER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'</a:t>
            </a:r>
            <a:r>
              <a:rPr lang="en-US" sz="1800" dirty="0" err="1">
                <a:solidFill>
                  <a:srgbClr val="FF0000"/>
                </a:solidFill>
                <a:latin typeface="Consolas" panose="020B0609020204030204" pitchFamily="49" charset="0"/>
              </a:rPr>
              <a:t>Müşteri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FF0000"/>
                </a:solidFill>
                <a:latin typeface="Consolas" panose="020B0609020204030204" pitchFamily="49" charset="0"/>
              </a:rPr>
              <a:t>Sayısı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'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DESC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tr-TR" dirty="0"/>
          </a:p>
        </p:txBody>
      </p:sp>
      <p:pic>
        <p:nvPicPr>
          <p:cNvPr id="5" name="Resim 4" descr="metin, ekran görüntüsü, yazılım, ekran, görüntüleme içeren bir resim&#10;&#10;Açıklama otomatik olarak oluşturuldu">
            <a:extLst>
              <a:ext uri="{FF2B5EF4-FFF2-40B4-BE49-F238E27FC236}">
                <a16:creationId xmlns:a16="http://schemas.microsoft.com/office/drawing/2014/main" id="{A9D1A3DA-3AC3-AEAC-9912-CE962DEEC37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34" t="43972" r="66011" b="12906"/>
          <a:stretch/>
        </p:blipFill>
        <p:spPr>
          <a:xfrm>
            <a:off x="8005863" y="2334538"/>
            <a:ext cx="2042809" cy="2957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368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825E5F50-3775-F6F4-0563-DD0446E011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93889"/>
            <a:ext cx="10515600" cy="5583074"/>
          </a:xfrm>
        </p:spPr>
        <p:txBody>
          <a:bodyPr/>
          <a:lstStyle/>
          <a:p>
            <a:pPr marL="0" indent="0">
              <a:buNone/>
            </a:pPr>
            <a:r>
              <a:rPr lang="tr-TR" b="1" dirty="0"/>
              <a:t>19)	 Siparişlerde kaç farklı ürün olduğu bilgisini listeleyin.</a:t>
            </a:r>
          </a:p>
          <a:p>
            <a:pPr marL="0" indent="0">
              <a:buNone/>
            </a:pPr>
            <a:endParaRPr lang="tr-TR" dirty="0"/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onsolas" panose="020B0609020204030204" pitchFamily="49" charset="0"/>
              </a:rPr>
              <a:t>COUNT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DISTINCT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ProductID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'</a:t>
            </a:r>
            <a:r>
              <a:rPr lang="en-US" sz="1800" dirty="0" err="1">
                <a:solidFill>
                  <a:srgbClr val="FF0000"/>
                </a:solidFill>
                <a:latin typeface="Consolas" panose="020B0609020204030204" pitchFamily="49" charset="0"/>
              </a:rPr>
              <a:t>Benzersiz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FF0000"/>
                </a:solidFill>
                <a:latin typeface="Consolas" panose="020B0609020204030204" pitchFamily="49" charset="0"/>
              </a:rPr>
              <a:t>Ürün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FF0000"/>
                </a:solidFill>
                <a:latin typeface="Consolas" panose="020B0609020204030204" pitchFamily="49" charset="0"/>
              </a:rPr>
              <a:t>Sayısı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'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tr-TR" sz="18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tr-TR" sz="1800" dirty="0">
                <a:solidFill>
                  <a:srgbClr val="000000"/>
                </a:solidFill>
                <a:latin typeface="Consolas" panose="020B0609020204030204" pitchFamily="49" charset="0"/>
              </a:rPr>
              <a:t> [</a:t>
            </a:r>
            <a:r>
              <a:rPr lang="tr-TR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Order</a:t>
            </a:r>
            <a:r>
              <a:rPr lang="tr-TR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tr-TR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Details</a:t>
            </a:r>
            <a:r>
              <a:rPr lang="tr-TR" sz="18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r>
              <a:rPr lang="tr-TR" sz="18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tr-TR" dirty="0"/>
          </a:p>
        </p:txBody>
      </p:sp>
      <p:pic>
        <p:nvPicPr>
          <p:cNvPr id="5" name="Resim 4" descr="metin, ekran görüntüsü, yazılım, ekran, görüntüleme içeren bir resim&#10;&#10;Açıklama otomatik olarak oluşturuldu">
            <a:extLst>
              <a:ext uri="{FF2B5EF4-FFF2-40B4-BE49-F238E27FC236}">
                <a16:creationId xmlns:a16="http://schemas.microsoft.com/office/drawing/2014/main" id="{5CBB8F0E-10A8-1E0E-F909-109CC18A14C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95" t="42269" r="64016" b="40426"/>
          <a:stretch/>
        </p:blipFill>
        <p:spPr>
          <a:xfrm>
            <a:off x="6264610" y="3064212"/>
            <a:ext cx="3662545" cy="1877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6022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6028F3A2-2C1E-6A44-C7F5-C47940BB6D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38986"/>
            <a:ext cx="10515600" cy="5337977"/>
          </a:xfrm>
        </p:spPr>
        <p:txBody>
          <a:bodyPr/>
          <a:lstStyle/>
          <a:p>
            <a:pPr marL="0" indent="0">
              <a:buNone/>
            </a:pPr>
            <a:r>
              <a:rPr lang="tr-TR" b="1" dirty="0"/>
              <a:t>20)	Her kategoriye göre ortalama ürün fiyatını bulun.</a:t>
            </a:r>
          </a:p>
          <a:p>
            <a:pPr marL="0" indent="0">
              <a:buNone/>
            </a:pPr>
            <a:endParaRPr lang="tr-TR" dirty="0"/>
          </a:p>
          <a:p>
            <a:pPr marL="0" indent="0">
              <a:buNone/>
            </a:pPr>
            <a:r>
              <a:rPr lang="tr-TR" sz="18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tr-TR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tr-TR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tr-TR" sz="1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tr-TR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CategoryName</a:t>
            </a:r>
            <a:r>
              <a:rPr lang="tr-TR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tr-TR" sz="1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tr-TR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tr-TR" sz="1800" dirty="0">
                <a:solidFill>
                  <a:srgbClr val="FF0000"/>
                </a:solidFill>
                <a:latin typeface="Consolas" panose="020B0609020204030204" pitchFamily="49" charset="0"/>
              </a:rPr>
              <a:t>'Kategori Adı'</a:t>
            </a:r>
            <a:r>
              <a:rPr lang="tr-TR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tr-TR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tr-TR" sz="1800" dirty="0">
                <a:solidFill>
                  <a:srgbClr val="FF00FF"/>
                </a:solidFill>
                <a:latin typeface="Consolas" panose="020B0609020204030204" pitchFamily="49" charset="0"/>
              </a:rPr>
              <a:t>ROUND</a:t>
            </a:r>
            <a:r>
              <a:rPr lang="tr-TR" sz="1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tr-TR" sz="1800" dirty="0">
                <a:solidFill>
                  <a:srgbClr val="FF00FF"/>
                </a:solidFill>
                <a:latin typeface="Consolas" panose="020B0609020204030204" pitchFamily="49" charset="0"/>
              </a:rPr>
              <a:t>AVG</a:t>
            </a:r>
            <a:r>
              <a:rPr lang="tr-TR" sz="1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tr-TR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p</a:t>
            </a:r>
            <a:r>
              <a:rPr lang="tr-TR" sz="1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tr-TR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UnitPrice</a:t>
            </a:r>
            <a:r>
              <a:rPr lang="tr-TR" sz="1800" dirty="0">
                <a:solidFill>
                  <a:srgbClr val="808080"/>
                </a:solidFill>
                <a:latin typeface="Consolas" panose="020B0609020204030204" pitchFamily="49" charset="0"/>
              </a:rPr>
              <a:t>),</a:t>
            </a:r>
            <a:r>
              <a:rPr lang="tr-TR" sz="1800" dirty="0">
                <a:solidFill>
                  <a:srgbClr val="000000"/>
                </a:solidFill>
                <a:latin typeface="Consolas" panose="020B0609020204030204" pitchFamily="49" charset="0"/>
              </a:rPr>
              <a:t> 2</a:t>
            </a:r>
            <a:r>
              <a:rPr lang="tr-TR" sz="1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tr-TR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tr-TR" sz="1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tr-TR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tr-TR" sz="1800" dirty="0">
                <a:solidFill>
                  <a:srgbClr val="FF0000"/>
                </a:solidFill>
                <a:latin typeface="Consolas" panose="020B0609020204030204" pitchFamily="49" charset="0"/>
              </a:rPr>
              <a:t>'Ortalama Tutar'</a:t>
            </a:r>
            <a:endParaRPr lang="tr-TR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tr-TR" sz="18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tr-TR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tr-TR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Products</a:t>
            </a:r>
            <a:r>
              <a:rPr lang="tr-TR" sz="1800" dirty="0">
                <a:solidFill>
                  <a:srgbClr val="000000"/>
                </a:solidFill>
                <a:latin typeface="Consolas" panose="020B0609020204030204" pitchFamily="49" charset="0"/>
              </a:rPr>
              <a:t> p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Categories c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p</a:t>
            </a:r>
            <a:r>
              <a:rPr lang="en-US" sz="1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CategoryID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1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CategoryID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tr-TR" sz="1800" dirty="0">
                <a:solidFill>
                  <a:srgbClr val="0000FF"/>
                </a:solidFill>
                <a:latin typeface="Consolas" panose="020B0609020204030204" pitchFamily="49" charset="0"/>
              </a:rPr>
              <a:t>GROUP</a:t>
            </a:r>
            <a:r>
              <a:rPr lang="tr-TR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tr-TR" sz="18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tr-TR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tr-TR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tr-TR" sz="1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tr-TR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CategoryName</a:t>
            </a:r>
            <a:r>
              <a:rPr lang="tr-TR" sz="18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tr-TR" dirty="0"/>
          </a:p>
        </p:txBody>
      </p:sp>
      <p:pic>
        <p:nvPicPr>
          <p:cNvPr id="5" name="Resim 4" descr="metin, ekran görüntüsü, yazılım, bilgisayar içeren bir resim&#10;&#10;Açıklama otomatik olarak oluşturuldu">
            <a:extLst>
              <a:ext uri="{FF2B5EF4-FFF2-40B4-BE49-F238E27FC236}">
                <a16:creationId xmlns:a16="http://schemas.microsoft.com/office/drawing/2014/main" id="{862CC4B8-0E61-E87E-A7C6-AACD4CCED6F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34" t="42553" r="62261" b="30922"/>
          <a:stretch/>
        </p:blipFill>
        <p:spPr>
          <a:xfrm>
            <a:off x="7393021" y="3313419"/>
            <a:ext cx="3227038" cy="2348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8908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8A39D534-080F-76BC-1CAF-62964B85A9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72998"/>
            <a:ext cx="10515600" cy="5403965"/>
          </a:xfrm>
        </p:spPr>
        <p:txBody>
          <a:bodyPr/>
          <a:lstStyle/>
          <a:p>
            <a:pPr marL="0" indent="0">
              <a:buNone/>
            </a:pPr>
            <a:r>
              <a:rPr lang="tr-TR" b="1" dirty="0"/>
              <a:t>21)	Siparişleri ay ay gruplayarak kaç sipariş olduğunu listeleyin.</a:t>
            </a:r>
          </a:p>
          <a:p>
            <a:pPr marL="0" indent="0">
              <a:buNone/>
            </a:pPr>
            <a:endParaRPr lang="tr-TR" dirty="0"/>
          </a:p>
          <a:p>
            <a:pPr marL="0" indent="0">
              <a:buNone/>
            </a:pPr>
            <a:r>
              <a:rPr lang="tr-TR" sz="18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tr-TR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tr-TR" sz="1800" dirty="0">
                <a:solidFill>
                  <a:srgbClr val="FF00FF"/>
                </a:solidFill>
                <a:latin typeface="Consolas" panose="020B0609020204030204" pitchFamily="49" charset="0"/>
              </a:rPr>
              <a:t>YEAR</a:t>
            </a:r>
            <a:r>
              <a:rPr lang="tr-TR" sz="1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tr-TR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OrderDate</a:t>
            </a:r>
            <a:r>
              <a:rPr lang="tr-TR" sz="1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tr-TR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tr-TR" sz="1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tr-TR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tr-TR" sz="1800" dirty="0">
                <a:solidFill>
                  <a:srgbClr val="FF0000"/>
                </a:solidFill>
                <a:latin typeface="Consolas" panose="020B0609020204030204" pitchFamily="49" charset="0"/>
              </a:rPr>
              <a:t>'Sipariş Yılı'</a:t>
            </a:r>
            <a:r>
              <a:rPr lang="tr-TR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tr-TR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tr-TR" sz="1800" dirty="0">
                <a:solidFill>
                  <a:srgbClr val="FF00FF"/>
                </a:solidFill>
                <a:latin typeface="Consolas" panose="020B0609020204030204" pitchFamily="49" charset="0"/>
              </a:rPr>
              <a:t>MONTH</a:t>
            </a:r>
            <a:r>
              <a:rPr lang="tr-TR" sz="1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tr-TR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OrderDate</a:t>
            </a:r>
            <a:r>
              <a:rPr lang="tr-TR" sz="1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tr-TR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tr-TR" sz="1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tr-TR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tr-TR" sz="1800" dirty="0">
                <a:solidFill>
                  <a:srgbClr val="FF0000"/>
                </a:solidFill>
                <a:latin typeface="Consolas" panose="020B0609020204030204" pitchFamily="49" charset="0"/>
              </a:rPr>
              <a:t>'Sipariş Ayı'</a:t>
            </a:r>
            <a:r>
              <a:rPr lang="tr-TR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tr-TR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tr-TR" sz="1800" dirty="0">
                <a:solidFill>
                  <a:srgbClr val="FF00FF"/>
                </a:solidFill>
                <a:latin typeface="Consolas" panose="020B0609020204030204" pitchFamily="49" charset="0"/>
              </a:rPr>
              <a:t>COUNT</a:t>
            </a:r>
            <a:r>
              <a:rPr lang="tr-TR" sz="1800" dirty="0">
                <a:solidFill>
                  <a:srgbClr val="808080"/>
                </a:solidFill>
                <a:latin typeface="Consolas" panose="020B0609020204030204" pitchFamily="49" charset="0"/>
              </a:rPr>
              <a:t>(*)</a:t>
            </a:r>
            <a:r>
              <a:rPr lang="tr-TR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tr-TR" sz="1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tr-TR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tr-TR" sz="1800" dirty="0">
                <a:solidFill>
                  <a:srgbClr val="FF0000"/>
                </a:solidFill>
                <a:latin typeface="Consolas" panose="020B0609020204030204" pitchFamily="49" charset="0"/>
              </a:rPr>
              <a:t>'Sipariş Miktarı'</a:t>
            </a:r>
            <a:endParaRPr lang="tr-TR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tr-TR" sz="18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tr-TR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tr-TR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Orders</a:t>
            </a:r>
            <a:endParaRPr lang="tr-TR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GROUP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onsolas" panose="020B0609020204030204" pitchFamily="49" charset="0"/>
              </a:rPr>
              <a:t>YEAR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OrderDate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),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onsolas" panose="020B0609020204030204" pitchFamily="49" charset="0"/>
              </a:rPr>
              <a:t>MONTH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OrderDate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tr-TR" sz="1800" dirty="0">
                <a:solidFill>
                  <a:srgbClr val="0000FF"/>
                </a:solidFill>
                <a:latin typeface="Consolas" panose="020B0609020204030204" pitchFamily="49" charset="0"/>
              </a:rPr>
              <a:t>ORDER</a:t>
            </a:r>
            <a:r>
              <a:rPr lang="tr-TR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tr-TR" sz="18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tr-TR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tr-TR" sz="1800" dirty="0">
                <a:solidFill>
                  <a:srgbClr val="FF0000"/>
                </a:solidFill>
                <a:latin typeface="Consolas" panose="020B0609020204030204" pitchFamily="49" charset="0"/>
              </a:rPr>
              <a:t>'Sipariş Yılı'</a:t>
            </a:r>
            <a:r>
              <a:rPr lang="tr-TR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tr-TR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tr-TR" sz="1800" dirty="0">
                <a:solidFill>
                  <a:srgbClr val="FF0000"/>
                </a:solidFill>
                <a:latin typeface="Consolas" panose="020B0609020204030204" pitchFamily="49" charset="0"/>
              </a:rPr>
              <a:t>'Sipariş Ayı'</a:t>
            </a:r>
            <a:r>
              <a:rPr lang="tr-TR" sz="18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80990087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A2E7C1E-2B5A-4BBA-AE51-1CD8C19309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43DF76B1-5174-4FAF-9D19-FFEE984268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38200" y="720953"/>
            <a:ext cx="10515600" cy="5416094"/>
          </a:xfrm>
          <a:custGeom>
            <a:avLst/>
            <a:gdLst>
              <a:gd name="connsiteX0" fmla="*/ 0 w 10515600"/>
              <a:gd name="connsiteY0" fmla="*/ 0 h 5416094"/>
              <a:gd name="connsiteX1" fmla="*/ 552069 w 10515600"/>
              <a:gd name="connsiteY1" fmla="*/ 0 h 5416094"/>
              <a:gd name="connsiteX2" fmla="*/ 893826 w 10515600"/>
              <a:gd name="connsiteY2" fmla="*/ 0 h 5416094"/>
              <a:gd name="connsiteX3" fmla="*/ 1761363 w 10515600"/>
              <a:gd name="connsiteY3" fmla="*/ 0 h 5416094"/>
              <a:gd name="connsiteX4" fmla="*/ 2313432 w 10515600"/>
              <a:gd name="connsiteY4" fmla="*/ 0 h 5416094"/>
              <a:gd name="connsiteX5" fmla="*/ 2865501 w 10515600"/>
              <a:gd name="connsiteY5" fmla="*/ 0 h 5416094"/>
              <a:gd name="connsiteX6" fmla="*/ 3733038 w 10515600"/>
              <a:gd name="connsiteY6" fmla="*/ 0 h 5416094"/>
              <a:gd name="connsiteX7" fmla="*/ 4179951 w 10515600"/>
              <a:gd name="connsiteY7" fmla="*/ 0 h 5416094"/>
              <a:gd name="connsiteX8" fmla="*/ 5047488 w 10515600"/>
              <a:gd name="connsiteY8" fmla="*/ 0 h 5416094"/>
              <a:gd name="connsiteX9" fmla="*/ 5915025 w 10515600"/>
              <a:gd name="connsiteY9" fmla="*/ 0 h 5416094"/>
              <a:gd name="connsiteX10" fmla="*/ 6572250 w 10515600"/>
              <a:gd name="connsiteY10" fmla="*/ 0 h 5416094"/>
              <a:gd name="connsiteX11" fmla="*/ 7439787 w 10515600"/>
              <a:gd name="connsiteY11" fmla="*/ 0 h 5416094"/>
              <a:gd name="connsiteX12" fmla="*/ 7991856 w 10515600"/>
              <a:gd name="connsiteY12" fmla="*/ 0 h 5416094"/>
              <a:gd name="connsiteX13" fmla="*/ 8543925 w 10515600"/>
              <a:gd name="connsiteY13" fmla="*/ 0 h 5416094"/>
              <a:gd name="connsiteX14" fmla="*/ 9306306 w 10515600"/>
              <a:gd name="connsiteY14" fmla="*/ 0 h 5416094"/>
              <a:gd name="connsiteX15" fmla="*/ 9858375 w 10515600"/>
              <a:gd name="connsiteY15" fmla="*/ 0 h 5416094"/>
              <a:gd name="connsiteX16" fmla="*/ 10515600 w 10515600"/>
              <a:gd name="connsiteY16" fmla="*/ 0 h 5416094"/>
              <a:gd name="connsiteX17" fmla="*/ 10515600 w 10515600"/>
              <a:gd name="connsiteY17" fmla="*/ 785334 h 5416094"/>
              <a:gd name="connsiteX18" fmla="*/ 10515600 w 10515600"/>
              <a:gd name="connsiteY18" fmla="*/ 1516506 h 5416094"/>
              <a:gd name="connsiteX19" fmla="*/ 10515600 w 10515600"/>
              <a:gd name="connsiteY19" fmla="*/ 2247679 h 5416094"/>
              <a:gd name="connsiteX20" fmla="*/ 10515600 w 10515600"/>
              <a:gd name="connsiteY20" fmla="*/ 2762208 h 5416094"/>
              <a:gd name="connsiteX21" fmla="*/ 10515600 w 10515600"/>
              <a:gd name="connsiteY21" fmla="*/ 3330898 h 5416094"/>
              <a:gd name="connsiteX22" fmla="*/ 10515600 w 10515600"/>
              <a:gd name="connsiteY22" fmla="*/ 4062071 h 5416094"/>
              <a:gd name="connsiteX23" fmla="*/ 10515600 w 10515600"/>
              <a:gd name="connsiteY23" fmla="*/ 4684921 h 5416094"/>
              <a:gd name="connsiteX24" fmla="*/ 10515600 w 10515600"/>
              <a:gd name="connsiteY24" fmla="*/ 5416094 h 5416094"/>
              <a:gd name="connsiteX25" fmla="*/ 9753219 w 10515600"/>
              <a:gd name="connsiteY25" fmla="*/ 5416094 h 5416094"/>
              <a:gd name="connsiteX26" fmla="*/ 9411462 w 10515600"/>
              <a:gd name="connsiteY26" fmla="*/ 5416094 h 5416094"/>
              <a:gd name="connsiteX27" fmla="*/ 8754237 w 10515600"/>
              <a:gd name="connsiteY27" fmla="*/ 5416094 h 5416094"/>
              <a:gd name="connsiteX28" fmla="*/ 8307324 w 10515600"/>
              <a:gd name="connsiteY28" fmla="*/ 5416094 h 5416094"/>
              <a:gd name="connsiteX29" fmla="*/ 7544943 w 10515600"/>
              <a:gd name="connsiteY29" fmla="*/ 5416094 h 5416094"/>
              <a:gd name="connsiteX30" fmla="*/ 7098030 w 10515600"/>
              <a:gd name="connsiteY30" fmla="*/ 5416094 h 5416094"/>
              <a:gd name="connsiteX31" fmla="*/ 6335649 w 10515600"/>
              <a:gd name="connsiteY31" fmla="*/ 5416094 h 5416094"/>
              <a:gd name="connsiteX32" fmla="*/ 5993892 w 10515600"/>
              <a:gd name="connsiteY32" fmla="*/ 5416094 h 5416094"/>
              <a:gd name="connsiteX33" fmla="*/ 5231511 w 10515600"/>
              <a:gd name="connsiteY33" fmla="*/ 5416094 h 5416094"/>
              <a:gd name="connsiteX34" fmla="*/ 4784598 w 10515600"/>
              <a:gd name="connsiteY34" fmla="*/ 5416094 h 5416094"/>
              <a:gd name="connsiteX35" fmla="*/ 4442841 w 10515600"/>
              <a:gd name="connsiteY35" fmla="*/ 5416094 h 5416094"/>
              <a:gd name="connsiteX36" fmla="*/ 3995928 w 10515600"/>
              <a:gd name="connsiteY36" fmla="*/ 5416094 h 5416094"/>
              <a:gd name="connsiteX37" fmla="*/ 3233547 w 10515600"/>
              <a:gd name="connsiteY37" fmla="*/ 5416094 h 5416094"/>
              <a:gd name="connsiteX38" fmla="*/ 2786634 w 10515600"/>
              <a:gd name="connsiteY38" fmla="*/ 5416094 h 5416094"/>
              <a:gd name="connsiteX39" fmla="*/ 2444877 w 10515600"/>
              <a:gd name="connsiteY39" fmla="*/ 5416094 h 5416094"/>
              <a:gd name="connsiteX40" fmla="*/ 1997964 w 10515600"/>
              <a:gd name="connsiteY40" fmla="*/ 5416094 h 5416094"/>
              <a:gd name="connsiteX41" fmla="*/ 1445895 w 10515600"/>
              <a:gd name="connsiteY41" fmla="*/ 5416094 h 5416094"/>
              <a:gd name="connsiteX42" fmla="*/ 788670 w 10515600"/>
              <a:gd name="connsiteY42" fmla="*/ 5416094 h 5416094"/>
              <a:gd name="connsiteX43" fmla="*/ 0 w 10515600"/>
              <a:gd name="connsiteY43" fmla="*/ 5416094 h 5416094"/>
              <a:gd name="connsiteX44" fmla="*/ 0 w 10515600"/>
              <a:gd name="connsiteY44" fmla="*/ 4630760 h 5416094"/>
              <a:gd name="connsiteX45" fmla="*/ 0 w 10515600"/>
              <a:gd name="connsiteY45" fmla="*/ 3953749 h 5416094"/>
              <a:gd name="connsiteX46" fmla="*/ 0 w 10515600"/>
              <a:gd name="connsiteY46" fmla="*/ 3276737 h 5416094"/>
              <a:gd name="connsiteX47" fmla="*/ 0 w 10515600"/>
              <a:gd name="connsiteY47" fmla="*/ 2599725 h 5416094"/>
              <a:gd name="connsiteX48" fmla="*/ 0 w 10515600"/>
              <a:gd name="connsiteY48" fmla="*/ 1922713 h 5416094"/>
              <a:gd name="connsiteX49" fmla="*/ 0 w 10515600"/>
              <a:gd name="connsiteY49" fmla="*/ 1299863 h 5416094"/>
              <a:gd name="connsiteX50" fmla="*/ 0 w 10515600"/>
              <a:gd name="connsiteY50" fmla="*/ 0 h 5416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10515600" h="5416094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24919" y="196329"/>
                  <a:pt x="10549062" y="488432"/>
                  <a:pt x="10515600" y="785334"/>
                </a:cubicBezTo>
                <a:cubicBezTo>
                  <a:pt x="10482138" y="1082236"/>
                  <a:pt x="10536385" y="1323726"/>
                  <a:pt x="10515600" y="1516506"/>
                </a:cubicBezTo>
                <a:cubicBezTo>
                  <a:pt x="10494815" y="1709286"/>
                  <a:pt x="10546328" y="2097632"/>
                  <a:pt x="10515600" y="2247679"/>
                </a:cubicBezTo>
                <a:cubicBezTo>
                  <a:pt x="10484872" y="2397726"/>
                  <a:pt x="10491771" y="2577292"/>
                  <a:pt x="10515600" y="2762208"/>
                </a:cubicBezTo>
                <a:cubicBezTo>
                  <a:pt x="10539429" y="2947124"/>
                  <a:pt x="10511007" y="3105736"/>
                  <a:pt x="10515600" y="3330898"/>
                </a:cubicBezTo>
                <a:cubicBezTo>
                  <a:pt x="10520194" y="3556060"/>
                  <a:pt x="10497393" y="3882611"/>
                  <a:pt x="10515600" y="4062071"/>
                </a:cubicBezTo>
                <a:cubicBezTo>
                  <a:pt x="10533807" y="4241531"/>
                  <a:pt x="10544791" y="4505155"/>
                  <a:pt x="10515600" y="4684921"/>
                </a:cubicBezTo>
                <a:cubicBezTo>
                  <a:pt x="10486410" y="4864687"/>
                  <a:pt x="10497356" y="5246484"/>
                  <a:pt x="10515600" y="5416094"/>
                </a:cubicBezTo>
                <a:cubicBezTo>
                  <a:pt x="10245623" y="5445692"/>
                  <a:pt x="10029676" y="5415505"/>
                  <a:pt x="9753219" y="5416094"/>
                </a:cubicBezTo>
                <a:cubicBezTo>
                  <a:pt x="9476762" y="5416683"/>
                  <a:pt x="9553148" y="5422760"/>
                  <a:pt x="9411462" y="5416094"/>
                </a:cubicBezTo>
                <a:cubicBezTo>
                  <a:pt x="9269776" y="5409428"/>
                  <a:pt x="8927709" y="5385012"/>
                  <a:pt x="8754237" y="5416094"/>
                </a:cubicBezTo>
                <a:cubicBezTo>
                  <a:pt x="8580766" y="5447176"/>
                  <a:pt x="8413264" y="5410024"/>
                  <a:pt x="8307324" y="5416094"/>
                </a:cubicBezTo>
                <a:cubicBezTo>
                  <a:pt x="8201384" y="5422164"/>
                  <a:pt x="7912690" y="5421686"/>
                  <a:pt x="7544943" y="5416094"/>
                </a:cubicBezTo>
                <a:cubicBezTo>
                  <a:pt x="7177196" y="5410502"/>
                  <a:pt x="7304235" y="5418502"/>
                  <a:pt x="7098030" y="5416094"/>
                </a:cubicBezTo>
                <a:cubicBezTo>
                  <a:pt x="6891825" y="5413686"/>
                  <a:pt x="6541479" y="5434609"/>
                  <a:pt x="6335649" y="5416094"/>
                </a:cubicBezTo>
                <a:cubicBezTo>
                  <a:pt x="6129819" y="5397579"/>
                  <a:pt x="6106541" y="5402791"/>
                  <a:pt x="5993892" y="5416094"/>
                </a:cubicBezTo>
                <a:cubicBezTo>
                  <a:pt x="5881243" y="5429397"/>
                  <a:pt x="5545248" y="5437743"/>
                  <a:pt x="5231511" y="5416094"/>
                </a:cubicBezTo>
                <a:cubicBezTo>
                  <a:pt x="4917774" y="5394445"/>
                  <a:pt x="4963237" y="5426599"/>
                  <a:pt x="4784598" y="5416094"/>
                </a:cubicBezTo>
                <a:cubicBezTo>
                  <a:pt x="4605959" y="5405589"/>
                  <a:pt x="4605904" y="5406658"/>
                  <a:pt x="4442841" y="5416094"/>
                </a:cubicBezTo>
                <a:cubicBezTo>
                  <a:pt x="4279778" y="5425530"/>
                  <a:pt x="4177180" y="5426138"/>
                  <a:pt x="3995928" y="5416094"/>
                </a:cubicBezTo>
                <a:cubicBezTo>
                  <a:pt x="3814676" y="5406050"/>
                  <a:pt x="3516440" y="5429234"/>
                  <a:pt x="3233547" y="5416094"/>
                </a:cubicBezTo>
                <a:cubicBezTo>
                  <a:pt x="2950654" y="5402954"/>
                  <a:pt x="2884354" y="5436103"/>
                  <a:pt x="2786634" y="5416094"/>
                </a:cubicBezTo>
                <a:cubicBezTo>
                  <a:pt x="2688914" y="5396085"/>
                  <a:pt x="2522958" y="5423232"/>
                  <a:pt x="2444877" y="5416094"/>
                </a:cubicBezTo>
                <a:cubicBezTo>
                  <a:pt x="2366796" y="5408956"/>
                  <a:pt x="2104768" y="5395479"/>
                  <a:pt x="1997964" y="5416094"/>
                </a:cubicBezTo>
                <a:cubicBezTo>
                  <a:pt x="1891160" y="5436709"/>
                  <a:pt x="1573016" y="5412376"/>
                  <a:pt x="1445895" y="5416094"/>
                </a:cubicBezTo>
                <a:cubicBezTo>
                  <a:pt x="1318774" y="5419812"/>
                  <a:pt x="986443" y="5400529"/>
                  <a:pt x="788670" y="5416094"/>
                </a:cubicBezTo>
                <a:cubicBezTo>
                  <a:pt x="590897" y="5431659"/>
                  <a:pt x="363709" y="5381266"/>
                  <a:pt x="0" y="5416094"/>
                </a:cubicBezTo>
                <a:cubicBezTo>
                  <a:pt x="-22973" y="5218643"/>
                  <a:pt x="-26699" y="5010779"/>
                  <a:pt x="0" y="4630760"/>
                </a:cubicBezTo>
                <a:cubicBezTo>
                  <a:pt x="26699" y="4250741"/>
                  <a:pt x="-15389" y="4196664"/>
                  <a:pt x="0" y="3953749"/>
                </a:cubicBezTo>
                <a:cubicBezTo>
                  <a:pt x="15389" y="3710834"/>
                  <a:pt x="468" y="3611311"/>
                  <a:pt x="0" y="3276737"/>
                </a:cubicBezTo>
                <a:cubicBezTo>
                  <a:pt x="-468" y="2942163"/>
                  <a:pt x="15360" y="2781998"/>
                  <a:pt x="0" y="2599725"/>
                </a:cubicBezTo>
                <a:cubicBezTo>
                  <a:pt x="-15360" y="2417452"/>
                  <a:pt x="14816" y="2100232"/>
                  <a:pt x="0" y="1922713"/>
                </a:cubicBezTo>
                <a:cubicBezTo>
                  <a:pt x="-14816" y="1745194"/>
                  <a:pt x="-24648" y="1604167"/>
                  <a:pt x="0" y="1299863"/>
                </a:cubicBezTo>
                <a:cubicBezTo>
                  <a:pt x="24648" y="995559"/>
                  <a:pt x="2182" y="279525"/>
                  <a:pt x="0" y="0"/>
                </a:cubicBezTo>
                <a:close/>
              </a:path>
            </a:pathLst>
          </a:custGeom>
          <a:noFill/>
          <a:ln w="4762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İçerik Yer Tutucusu 4" descr="metin, ekran görüntüsü, yazılım, ekran, görüntüleme içeren bir resim&#10;&#10;Açıklama otomatik olarak oluşturuldu">
            <a:extLst>
              <a:ext uri="{FF2B5EF4-FFF2-40B4-BE49-F238E27FC236}">
                <a16:creationId xmlns:a16="http://schemas.microsoft.com/office/drawing/2014/main" id="{3070FF25-FC55-7619-F65B-F5FC917A33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79" t="36845" b="7847"/>
          <a:stretch/>
        </p:blipFill>
        <p:spPr>
          <a:xfrm>
            <a:off x="990600" y="1495337"/>
            <a:ext cx="10134600" cy="3806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8436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B43E393A-F3D5-A210-1ABB-0A38498432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97584"/>
            <a:ext cx="10515600" cy="5479379"/>
          </a:xfrm>
        </p:spPr>
        <p:txBody>
          <a:bodyPr/>
          <a:lstStyle/>
          <a:p>
            <a:pPr marL="0" indent="0">
              <a:buNone/>
            </a:pPr>
            <a:r>
              <a:rPr lang="tr-TR" b="1" dirty="0"/>
              <a:t>22)	Her çalışanın ilgilendiği müşteri sayısını listeleyin.</a:t>
            </a:r>
          </a:p>
          <a:p>
            <a:pPr marL="0" indent="0">
              <a:buNone/>
            </a:pPr>
            <a:endParaRPr lang="tr-TR" dirty="0"/>
          </a:p>
          <a:p>
            <a:pPr marL="0" indent="0">
              <a:buNone/>
            </a:pPr>
            <a:r>
              <a:rPr lang="tr-TR" sz="18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tr-TR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tr-TR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e</a:t>
            </a:r>
            <a:r>
              <a:rPr lang="tr-TR" sz="1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tr-TR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FirstName</a:t>
            </a:r>
            <a:r>
              <a:rPr lang="tr-TR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tr-TR" sz="1800" dirty="0">
                <a:solidFill>
                  <a:srgbClr val="808080"/>
                </a:solidFill>
                <a:latin typeface="Consolas" panose="020B0609020204030204" pitchFamily="49" charset="0"/>
              </a:rPr>
              <a:t>+</a:t>
            </a:r>
            <a:r>
              <a:rPr lang="tr-TR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tr-TR" sz="1800" dirty="0">
                <a:solidFill>
                  <a:srgbClr val="FF0000"/>
                </a:solidFill>
                <a:latin typeface="Consolas" panose="020B0609020204030204" pitchFamily="49" charset="0"/>
              </a:rPr>
              <a:t>' '</a:t>
            </a:r>
            <a:r>
              <a:rPr lang="tr-TR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tr-TR" sz="1800" dirty="0">
                <a:solidFill>
                  <a:srgbClr val="808080"/>
                </a:solidFill>
                <a:latin typeface="Consolas" panose="020B0609020204030204" pitchFamily="49" charset="0"/>
              </a:rPr>
              <a:t>+</a:t>
            </a:r>
            <a:r>
              <a:rPr lang="tr-TR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tr-TR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e</a:t>
            </a:r>
            <a:r>
              <a:rPr lang="tr-TR" sz="1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tr-TR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LastName</a:t>
            </a:r>
            <a:r>
              <a:rPr lang="tr-TR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tr-TR" sz="1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tr-TR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tr-TR" sz="1800" dirty="0">
                <a:solidFill>
                  <a:srgbClr val="FF0000"/>
                </a:solidFill>
                <a:latin typeface="Consolas" panose="020B0609020204030204" pitchFamily="49" charset="0"/>
              </a:rPr>
              <a:t>'İşçi Adı-Soyadı'</a:t>
            </a:r>
            <a:r>
              <a:rPr lang="tr-TR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tr-TR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tr-TR" sz="1800" dirty="0">
                <a:solidFill>
                  <a:srgbClr val="FF00FF"/>
                </a:solidFill>
                <a:latin typeface="Consolas" panose="020B0609020204030204" pitchFamily="49" charset="0"/>
              </a:rPr>
              <a:t>COUNT</a:t>
            </a:r>
            <a:r>
              <a:rPr lang="tr-TR" sz="1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tr-TR" sz="1800" dirty="0">
                <a:solidFill>
                  <a:srgbClr val="0000FF"/>
                </a:solidFill>
                <a:latin typeface="Consolas" panose="020B0609020204030204" pitchFamily="49" charset="0"/>
              </a:rPr>
              <a:t>DISTINCT</a:t>
            </a:r>
            <a:r>
              <a:rPr lang="tr-TR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tr-TR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</a:t>
            </a:r>
            <a:r>
              <a:rPr lang="tr-TR" sz="1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tr-TR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CustomerID</a:t>
            </a:r>
            <a:r>
              <a:rPr lang="tr-TR" sz="1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tr-TR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tr-TR" sz="1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tr-TR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tr-TR" sz="1800" dirty="0">
                <a:solidFill>
                  <a:srgbClr val="FF0000"/>
                </a:solidFill>
                <a:latin typeface="Consolas" panose="020B0609020204030204" pitchFamily="49" charset="0"/>
              </a:rPr>
              <a:t>'Müşteri Sayısı'</a:t>
            </a:r>
            <a:endParaRPr lang="tr-TR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tr-TR" sz="18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tr-TR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tr-TR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Employees</a:t>
            </a:r>
            <a:r>
              <a:rPr lang="tr-TR" sz="1800" dirty="0">
                <a:solidFill>
                  <a:srgbClr val="000000"/>
                </a:solidFill>
                <a:latin typeface="Consolas" panose="020B0609020204030204" pitchFamily="49" charset="0"/>
              </a:rPr>
              <a:t> e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Orders o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e</a:t>
            </a:r>
            <a:r>
              <a:rPr lang="en-US" sz="1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EmployeeID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</a:t>
            </a:r>
            <a:r>
              <a:rPr lang="en-US" sz="1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EmployeeID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GROUP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e</a:t>
            </a:r>
            <a:r>
              <a:rPr lang="en-US" sz="1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FirstName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e</a:t>
            </a:r>
            <a:r>
              <a:rPr lang="en-US" sz="1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LastName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ORDER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e</a:t>
            </a:r>
            <a:r>
              <a:rPr lang="en-US" sz="1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FirstName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e</a:t>
            </a:r>
            <a:r>
              <a:rPr lang="en-US" sz="1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LastName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tr-TR" sz="1800" dirty="0">
              <a:solidFill>
                <a:srgbClr val="808080"/>
              </a:solidFill>
              <a:latin typeface="Consolas" panose="020B0609020204030204" pitchFamily="49" charset="0"/>
            </a:endParaRPr>
          </a:p>
          <a:p>
            <a:endParaRPr lang="tr-TR" dirty="0"/>
          </a:p>
        </p:txBody>
      </p:sp>
      <p:pic>
        <p:nvPicPr>
          <p:cNvPr id="5" name="Resim 4" descr="metin, ekran görüntüsü, yazılım, ekran, görüntüleme içeren bir resim&#10;&#10;Açıklama otomatik olarak oluşturuldu">
            <a:extLst>
              <a:ext uri="{FF2B5EF4-FFF2-40B4-BE49-F238E27FC236}">
                <a16:creationId xmlns:a16="http://schemas.microsoft.com/office/drawing/2014/main" id="{C673EDC5-58CD-7A12-241E-56E38A2090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54" t="36879" r="58351" b="37163"/>
          <a:stretch/>
        </p:blipFill>
        <p:spPr>
          <a:xfrm>
            <a:off x="6536987" y="3151760"/>
            <a:ext cx="4112409" cy="2451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3414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BFF98C6F-BBA1-56FC-7F06-D6C944883C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40643"/>
            <a:ext cx="10515600" cy="5036320"/>
          </a:xfrm>
        </p:spPr>
        <p:txBody>
          <a:bodyPr/>
          <a:lstStyle/>
          <a:p>
            <a:pPr marL="0" indent="0">
              <a:buNone/>
            </a:pPr>
            <a:r>
              <a:rPr lang="tr-TR" b="1" dirty="0"/>
              <a:t>23)	Hiç siparişi olmayan müşterileri listeleyin.</a:t>
            </a:r>
          </a:p>
          <a:p>
            <a:pPr marL="0" indent="0">
              <a:buNone/>
            </a:pPr>
            <a:endParaRPr lang="tr-TR" dirty="0"/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1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CustomerID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1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CompanyName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'</a:t>
            </a:r>
            <a:r>
              <a:rPr lang="en-US" sz="1800" dirty="0" err="1">
                <a:solidFill>
                  <a:srgbClr val="FF0000"/>
                </a:solidFill>
                <a:latin typeface="Consolas" panose="020B0609020204030204" pitchFamily="49" charset="0"/>
              </a:rPr>
              <a:t>Şirket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FF0000"/>
                </a:solidFill>
                <a:latin typeface="Consolas" panose="020B0609020204030204" pitchFamily="49" charset="0"/>
              </a:rPr>
              <a:t>Adı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'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tr-TR" sz="18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tr-TR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tr-TR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Customers</a:t>
            </a:r>
            <a:r>
              <a:rPr lang="tr-TR" sz="1800" dirty="0">
                <a:solidFill>
                  <a:srgbClr val="000000"/>
                </a:solidFill>
                <a:latin typeface="Consolas" panose="020B0609020204030204" pitchFamily="49" charset="0"/>
              </a:rPr>
              <a:t> c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LEFT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Orders o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1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CustomerID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</a:t>
            </a:r>
            <a:r>
              <a:rPr lang="en-US" sz="1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CustomerID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</a:t>
            </a:r>
            <a:r>
              <a:rPr lang="en-US" sz="1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OrderID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IS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NULL;</a:t>
            </a:r>
            <a:endParaRPr lang="tr-TR" dirty="0"/>
          </a:p>
        </p:txBody>
      </p:sp>
      <p:pic>
        <p:nvPicPr>
          <p:cNvPr id="5" name="Resim 4" descr="metin, ekran görüntüsü, yazılım, bilgisayar içeren bir resim&#10;&#10;Açıklama otomatik olarak oluşturuldu">
            <a:extLst>
              <a:ext uri="{FF2B5EF4-FFF2-40B4-BE49-F238E27FC236}">
                <a16:creationId xmlns:a16="http://schemas.microsoft.com/office/drawing/2014/main" id="{7FB1BC5A-47A1-1705-0C06-879277C322C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94" t="37305" r="55798" b="44965"/>
          <a:stretch/>
        </p:blipFill>
        <p:spPr>
          <a:xfrm>
            <a:off x="5914417" y="3706238"/>
            <a:ext cx="5124997" cy="1906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7722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D6E6DA2E-EF71-4381-6FEF-0E5BD34490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57839"/>
            <a:ext cx="10515600" cy="5319124"/>
          </a:xfrm>
        </p:spPr>
        <p:txBody>
          <a:bodyPr/>
          <a:lstStyle/>
          <a:p>
            <a:pPr marL="0" indent="0">
              <a:buNone/>
            </a:pPr>
            <a:r>
              <a:rPr lang="tr-TR" b="1" dirty="0"/>
              <a:t>24)	Nakliye maliyetine göre en pahalı 5 siparişi listeleyin.</a:t>
            </a:r>
          </a:p>
          <a:p>
            <a:pPr marL="0" indent="0">
              <a:buNone/>
            </a:pPr>
            <a:endParaRPr lang="tr-TR" dirty="0"/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TOP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5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CustomerID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OrderID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Freight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'</a:t>
            </a:r>
            <a:r>
              <a:rPr lang="en-US" sz="1800" dirty="0" err="1">
                <a:solidFill>
                  <a:srgbClr val="FF0000"/>
                </a:solidFill>
                <a:latin typeface="Consolas" panose="020B0609020204030204" pitchFamily="49" charset="0"/>
              </a:rPr>
              <a:t>Nakliye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FF0000"/>
                </a:solidFill>
                <a:latin typeface="Consolas" panose="020B0609020204030204" pitchFamily="49" charset="0"/>
              </a:rPr>
              <a:t>Maliyeti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'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tr-TR" sz="18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tr-TR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tr-TR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Orders</a:t>
            </a:r>
            <a:r>
              <a:rPr lang="tr-TR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ORDER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'</a:t>
            </a:r>
            <a:r>
              <a:rPr lang="en-US" sz="1800" dirty="0" err="1">
                <a:solidFill>
                  <a:srgbClr val="FF0000"/>
                </a:solidFill>
                <a:latin typeface="Consolas" panose="020B0609020204030204" pitchFamily="49" charset="0"/>
              </a:rPr>
              <a:t>Nakliye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FF0000"/>
                </a:solidFill>
                <a:latin typeface="Consolas" panose="020B0609020204030204" pitchFamily="49" charset="0"/>
              </a:rPr>
              <a:t>Maliyeti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'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DESC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tr-TR" dirty="0"/>
          </a:p>
        </p:txBody>
      </p:sp>
      <p:pic>
        <p:nvPicPr>
          <p:cNvPr id="5" name="Resim 4" descr="metin, ekran görüntüsü, yazılım, ekran, görüntüleme içeren bir resim&#10;&#10;Açıklama otomatik olarak oluşturuldu">
            <a:extLst>
              <a:ext uri="{FF2B5EF4-FFF2-40B4-BE49-F238E27FC236}">
                <a16:creationId xmlns:a16="http://schemas.microsoft.com/office/drawing/2014/main" id="{D9FBBF4B-E520-4C9A-0BA6-ADFB63D890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34" t="35461" r="56117" b="41986"/>
          <a:stretch/>
        </p:blipFill>
        <p:spPr>
          <a:xfrm>
            <a:off x="6225701" y="3112851"/>
            <a:ext cx="4332052" cy="2062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1187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B6A336F2-C667-102E-25EF-E2CFDC510E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tr-TR" sz="4000">
                <a:solidFill>
                  <a:srgbClr val="FFFFFF"/>
                </a:solidFill>
              </a:rPr>
              <a:t>MSSQL BİTİRME PROJESİ</a:t>
            </a:r>
          </a:p>
        </p:txBody>
      </p:sp>
      <p:graphicFrame>
        <p:nvGraphicFramePr>
          <p:cNvPr id="5" name="İçerik Yer Tutucusu 2">
            <a:extLst>
              <a:ext uri="{FF2B5EF4-FFF2-40B4-BE49-F238E27FC236}">
                <a16:creationId xmlns:a16="http://schemas.microsoft.com/office/drawing/2014/main" id="{CD200196-578C-FE06-ED28-AEF5E1CA876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89950670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5900263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56B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İçerik Yer Tutucusu 3" descr="metin, yazı tipi, grafik tasarım, grafik içeren bir resim&#10;&#10;Açıklama otomatik olarak oluşturuldu">
            <a:extLst>
              <a:ext uri="{FF2B5EF4-FFF2-40B4-BE49-F238E27FC236}">
                <a16:creationId xmlns:a16="http://schemas.microsoft.com/office/drawing/2014/main" id="{70899022-BC61-32FA-ED2C-A49AB03309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0132" y="643467"/>
            <a:ext cx="7211735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018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F5950FFC-5C7F-CB77-2F7B-234619D56B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/>
          </a:bodyPr>
          <a:lstStyle/>
          <a:p>
            <a:r>
              <a:rPr lang="tr-TR" sz="4000" dirty="0"/>
              <a:t>SORULAR: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ADE47E4B-C02C-1137-50E8-7022FAB6A5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2" y="2743200"/>
            <a:ext cx="4646905" cy="361314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tr-TR" sz="1900" dirty="0"/>
              <a:t>1)	</a:t>
            </a:r>
            <a:r>
              <a:rPr lang="tr-TR" sz="1900" dirty="0" err="1"/>
              <a:t>Northwind</a:t>
            </a:r>
            <a:r>
              <a:rPr lang="tr-TR" sz="1900" dirty="0"/>
              <a:t> </a:t>
            </a:r>
            <a:r>
              <a:rPr lang="tr-TR" sz="1900" dirty="0" err="1"/>
              <a:t>veritabanında</a:t>
            </a:r>
            <a:r>
              <a:rPr lang="tr-TR" sz="1900" dirty="0"/>
              <a:t> toplam kaç tablo vardır? Bu tabloların isimlerini listeleyiniz.</a:t>
            </a:r>
          </a:p>
          <a:p>
            <a:endParaRPr lang="tr-TR" sz="1900" dirty="0"/>
          </a:p>
          <a:p>
            <a:pPr marL="0" indent="0">
              <a:buNone/>
            </a:pPr>
            <a:r>
              <a:rPr lang="en-US" sz="1900" dirty="0">
                <a:latin typeface="Consolas" panose="020B0609020204030204" pitchFamily="49" charset="0"/>
              </a:rPr>
              <a:t>SELECT COUNT(*) AS "Tablo </a:t>
            </a:r>
            <a:r>
              <a:rPr lang="en-US" sz="1900" dirty="0" err="1">
                <a:latin typeface="Consolas" panose="020B0609020204030204" pitchFamily="49" charset="0"/>
              </a:rPr>
              <a:t>Sayısı</a:t>
            </a:r>
            <a:r>
              <a:rPr lang="en-US" sz="1900" dirty="0">
                <a:latin typeface="Consolas" panose="020B0609020204030204" pitchFamily="49" charset="0"/>
              </a:rPr>
              <a:t>" FROM INFORMATION_SCHEMA.TABLES;</a:t>
            </a:r>
          </a:p>
          <a:p>
            <a:pPr marL="0" indent="0">
              <a:buNone/>
            </a:pPr>
            <a:endParaRPr lang="tr-TR" sz="19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900" dirty="0">
                <a:latin typeface="Consolas" panose="020B0609020204030204" pitchFamily="49" charset="0"/>
              </a:rPr>
              <a:t>SELECT TABLE_NAME  "Tablo </a:t>
            </a:r>
            <a:r>
              <a:rPr lang="en-US" sz="1900" dirty="0" err="1">
                <a:latin typeface="Consolas" panose="020B0609020204030204" pitchFamily="49" charset="0"/>
              </a:rPr>
              <a:t>İsimleri</a:t>
            </a:r>
            <a:r>
              <a:rPr lang="en-US" sz="1900" dirty="0">
                <a:latin typeface="Consolas" panose="020B0609020204030204" pitchFamily="49" charset="0"/>
              </a:rPr>
              <a:t>" FROM INFORMATION_SCHEMA.TABLES;</a:t>
            </a:r>
            <a:endParaRPr lang="tr-TR" sz="1900" dirty="0"/>
          </a:p>
        </p:txBody>
      </p:sp>
      <p:pic>
        <p:nvPicPr>
          <p:cNvPr id="5" name="Picture 4" descr="Şirket Stratejisi fikri olarak renkli tahta oyun">
            <a:extLst>
              <a:ext uri="{FF2B5EF4-FFF2-40B4-BE49-F238E27FC236}">
                <a16:creationId xmlns:a16="http://schemas.microsoft.com/office/drawing/2014/main" id="{222B003D-D5B9-ED54-0EB6-C3192D102BB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8039" r="12560" b="-2"/>
          <a:stretch/>
        </p:blipFill>
        <p:spPr>
          <a:xfrm>
            <a:off x="6096000" y="1"/>
            <a:ext cx="6102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7797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1">
            <a:extLst>
              <a:ext uri="{FF2B5EF4-FFF2-40B4-BE49-F238E27FC236}">
                <a16:creationId xmlns:a16="http://schemas.microsoft.com/office/drawing/2014/main" id="{9E90EB45-EEE9-4563-8179-65EF62AE09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E4E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Resim 6" descr="metin, elektronik donanım, ekran görüntüsü, yazılım içeren bir resim&#10;&#10;Açıklama otomatik olarak oluşturuldu">
            <a:extLst>
              <a:ext uri="{FF2B5EF4-FFF2-40B4-BE49-F238E27FC236}">
                <a16:creationId xmlns:a16="http://schemas.microsoft.com/office/drawing/2014/main" id="{FB98BC81-0170-409A-12D3-C290B7F04ED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34" t="26809" r="54921" b="11064"/>
          <a:stretch/>
        </p:blipFill>
        <p:spPr>
          <a:xfrm>
            <a:off x="6642997" y="643467"/>
            <a:ext cx="4438972" cy="5571066"/>
          </a:xfrm>
          <a:prstGeom prst="rect">
            <a:avLst/>
          </a:prstGeom>
        </p:spPr>
      </p:pic>
      <p:sp>
        <p:nvSpPr>
          <p:cNvPr id="19" name="Rectangle 13">
            <a:extLst>
              <a:ext uri="{FF2B5EF4-FFF2-40B4-BE49-F238E27FC236}">
                <a16:creationId xmlns:a16="http://schemas.microsoft.com/office/drawing/2014/main" id="{23D0EF74-AD1E-4FD9-914D-8EC9058EB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İçerik Yer Tutucusu 4" descr="metin, ekran görüntüsü, yazılım, ekran, görüntüleme içeren bir resim&#10;&#10;Açıklama otomatik olarak oluşturuldu">
            <a:extLst>
              <a:ext uri="{FF2B5EF4-FFF2-40B4-BE49-F238E27FC236}">
                <a16:creationId xmlns:a16="http://schemas.microsoft.com/office/drawing/2014/main" id="{905F1FEC-9266-048F-26AB-36FE45734E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55" t="55289" r="66354" b="31839"/>
          <a:stretch/>
        </p:blipFill>
        <p:spPr>
          <a:xfrm>
            <a:off x="643466" y="2235190"/>
            <a:ext cx="5372099" cy="2387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8753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29AB59EE-9B83-51FA-FFCB-D2C8208400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/>
          <a:p>
            <a:pPr marL="514350" indent="-514350">
              <a:buAutoNum type="arabicParenR" startAt="2"/>
            </a:pPr>
            <a:r>
              <a:rPr lang="tr-TR" sz="2200" dirty="0"/>
              <a:t>Her sipariş (</a:t>
            </a:r>
            <a:r>
              <a:rPr lang="tr-TR" sz="2200" dirty="0" err="1"/>
              <a:t>Orders</a:t>
            </a:r>
            <a:r>
              <a:rPr lang="tr-TR" sz="2200" dirty="0"/>
              <a:t>) için, Şirket adı (</a:t>
            </a:r>
            <a:r>
              <a:rPr lang="tr-TR" sz="2200" dirty="0" err="1"/>
              <a:t>CompanyName</a:t>
            </a:r>
            <a:r>
              <a:rPr lang="tr-TR" sz="2200" dirty="0"/>
              <a:t>), çalışan adı (</a:t>
            </a:r>
            <a:r>
              <a:rPr lang="tr-TR" sz="2200" dirty="0" err="1"/>
              <a:t>Employee</a:t>
            </a:r>
            <a:r>
              <a:rPr lang="tr-TR" sz="2200" dirty="0"/>
              <a:t> Full Name), sipariş tarihi ve gönderici şirketin adı (</a:t>
            </a:r>
            <a:r>
              <a:rPr lang="tr-TR" sz="2200" dirty="0" err="1"/>
              <a:t>Shipper</a:t>
            </a:r>
            <a:r>
              <a:rPr lang="tr-TR" sz="2200" dirty="0"/>
              <a:t>) ile birlikte bir liste çıkarın. </a:t>
            </a:r>
          </a:p>
          <a:p>
            <a:pPr marL="514350" indent="-514350">
              <a:buAutoNum type="arabicParenR" startAt="2"/>
            </a:pPr>
            <a:endParaRPr lang="tr-TR" sz="2200" dirty="0"/>
          </a:p>
          <a:p>
            <a:pPr marL="0" indent="0">
              <a:buNone/>
            </a:pPr>
            <a:r>
              <a:rPr lang="en-US" sz="2200" dirty="0">
                <a:latin typeface="Consolas" panose="020B0609020204030204" pitchFamily="49" charset="0"/>
              </a:rPr>
              <a:t>SELECT </a:t>
            </a:r>
            <a:r>
              <a:rPr lang="en-US" sz="2200" dirty="0" err="1">
                <a:latin typeface="Consolas" panose="020B0609020204030204" pitchFamily="49" charset="0"/>
              </a:rPr>
              <a:t>o.OrderID</a:t>
            </a:r>
            <a:r>
              <a:rPr lang="en-US" sz="2200" dirty="0">
                <a:latin typeface="Consolas" panose="020B0609020204030204" pitchFamily="49" charset="0"/>
              </a:rPr>
              <a:t>, </a:t>
            </a:r>
            <a:r>
              <a:rPr lang="en-US" sz="2200" dirty="0" err="1">
                <a:latin typeface="Consolas" panose="020B0609020204030204" pitchFamily="49" charset="0"/>
              </a:rPr>
              <a:t>c.CompanyName</a:t>
            </a:r>
            <a:r>
              <a:rPr lang="en-US" sz="2200" dirty="0">
                <a:latin typeface="Consolas" panose="020B0609020204030204" pitchFamily="49" charset="0"/>
              </a:rPr>
              <a:t> AS '</a:t>
            </a:r>
            <a:r>
              <a:rPr lang="en-US" sz="2200" dirty="0" err="1">
                <a:latin typeface="Consolas" panose="020B0609020204030204" pitchFamily="49" charset="0"/>
              </a:rPr>
              <a:t>Şirket</a:t>
            </a:r>
            <a:r>
              <a:rPr lang="en-US" sz="2200" dirty="0">
                <a:latin typeface="Consolas" panose="020B0609020204030204" pitchFamily="49" charset="0"/>
              </a:rPr>
              <a:t> </a:t>
            </a:r>
            <a:r>
              <a:rPr lang="en-US" sz="2200" dirty="0" err="1">
                <a:latin typeface="Consolas" panose="020B0609020204030204" pitchFamily="49" charset="0"/>
              </a:rPr>
              <a:t>Adı</a:t>
            </a:r>
            <a:r>
              <a:rPr lang="en-US" sz="2200" dirty="0">
                <a:latin typeface="Consolas" panose="020B0609020204030204" pitchFamily="49" charset="0"/>
              </a:rPr>
              <a:t>', </a:t>
            </a:r>
          </a:p>
          <a:p>
            <a:pPr marL="0" indent="0">
              <a:buNone/>
            </a:pPr>
            <a:r>
              <a:rPr lang="tr-TR" sz="2200" dirty="0">
                <a:latin typeface="Consolas" panose="020B0609020204030204" pitchFamily="49" charset="0"/>
              </a:rPr>
              <a:t>       </a:t>
            </a:r>
            <a:r>
              <a:rPr lang="tr-TR" sz="2200" dirty="0" err="1">
                <a:latin typeface="Consolas" panose="020B0609020204030204" pitchFamily="49" charset="0"/>
              </a:rPr>
              <a:t>e.FirstName</a:t>
            </a:r>
            <a:r>
              <a:rPr lang="tr-TR" sz="2200" dirty="0">
                <a:latin typeface="Consolas" panose="020B0609020204030204" pitchFamily="49" charset="0"/>
              </a:rPr>
              <a:t> + ' ' + </a:t>
            </a:r>
            <a:r>
              <a:rPr lang="tr-TR" sz="2200" dirty="0" err="1">
                <a:latin typeface="Consolas" panose="020B0609020204030204" pitchFamily="49" charset="0"/>
              </a:rPr>
              <a:t>e.LastName</a:t>
            </a:r>
            <a:r>
              <a:rPr lang="tr-TR" sz="2200" dirty="0">
                <a:latin typeface="Consolas" panose="020B0609020204030204" pitchFamily="49" charset="0"/>
              </a:rPr>
              <a:t> AS "İşçi Adı-Soyadı", </a:t>
            </a:r>
          </a:p>
          <a:p>
            <a:pPr marL="0" indent="0">
              <a:buNone/>
            </a:pPr>
            <a:r>
              <a:rPr lang="en-US" sz="2200" dirty="0">
                <a:latin typeface="Consolas" panose="020B0609020204030204" pitchFamily="49" charset="0"/>
              </a:rPr>
              <a:t>       </a:t>
            </a:r>
            <a:r>
              <a:rPr lang="en-US" sz="2200" dirty="0" err="1">
                <a:latin typeface="Consolas" panose="020B0609020204030204" pitchFamily="49" charset="0"/>
              </a:rPr>
              <a:t>o.OrderDate</a:t>
            </a:r>
            <a:r>
              <a:rPr lang="en-US" sz="2200" dirty="0">
                <a:latin typeface="Consolas" panose="020B0609020204030204" pitchFamily="49" charset="0"/>
              </a:rPr>
              <a:t>, </a:t>
            </a:r>
            <a:r>
              <a:rPr lang="en-US" sz="2200" dirty="0" err="1">
                <a:latin typeface="Consolas" panose="020B0609020204030204" pitchFamily="49" charset="0"/>
              </a:rPr>
              <a:t>s.CompanyName</a:t>
            </a:r>
            <a:r>
              <a:rPr lang="en-US" sz="2200" dirty="0">
                <a:latin typeface="Consolas" panose="020B0609020204030204" pitchFamily="49" charset="0"/>
              </a:rPr>
              <a:t> AS "</a:t>
            </a:r>
            <a:r>
              <a:rPr lang="en-US" sz="2200" dirty="0" err="1">
                <a:latin typeface="Consolas" panose="020B0609020204030204" pitchFamily="49" charset="0"/>
              </a:rPr>
              <a:t>Gönderici</a:t>
            </a:r>
            <a:r>
              <a:rPr lang="en-US" sz="2200" dirty="0">
                <a:latin typeface="Consolas" panose="020B0609020204030204" pitchFamily="49" charset="0"/>
              </a:rPr>
              <a:t> </a:t>
            </a:r>
            <a:r>
              <a:rPr lang="en-US" sz="2200" dirty="0" err="1">
                <a:latin typeface="Consolas" panose="020B0609020204030204" pitchFamily="49" charset="0"/>
              </a:rPr>
              <a:t>Şirket</a:t>
            </a:r>
            <a:r>
              <a:rPr lang="en-US" sz="2200" dirty="0">
                <a:latin typeface="Consolas" panose="020B0609020204030204" pitchFamily="49" charset="0"/>
              </a:rPr>
              <a:t>"</a:t>
            </a:r>
          </a:p>
          <a:p>
            <a:pPr marL="0" indent="0">
              <a:buNone/>
            </a:pPr>
            <a:r>
              <a:rPr lang="tr-TR" sz="2200" dirty="0">
                <a:latin typeface="Consolas" panose="020B0609020204030204" pitchFamily="49" charset="0"/>
              </a:rPr>
              <a:t>FROM </a:t>
            </a:r>
            <a:r>
              <a:rPr lang="tr-TR" sz="2200" dirty="0" err="1">
                <a:latin typeface="Consolas" panose="020B0609020204030204" pitchFamily="49" charset="0"/>
              </a:rPr>
              <a:t>Orders</a:t>
            </a:r>
            <a:r>
              <a:rPr lang="tr-TR" sz="2200" dirty="0">
                <a:latin typeface="Consolas" panose="020B0609020204030204" pitchFamily="49" charset="0"/>
              </a:rPr>
              <a:t> o</a:t>
            </a:r>
          </a:p>
          <a:p>
            <a:pPr marL="0" indent="0">
              <a:buNone/>
            </a:pPr>
            <a:r>
              <a:rPr lang="en-US" sz="2200" dirty="0">
                <a:latin typeface="Consolas" panose="020B0609020204030204" pitchFamily="49" charset="0"/>
              </a:rPr>
              <a:t>JOIN Customers c ON </a:t>
            </a:r>
            <a:r>
              <a:rPr lang="en-US" sz="2200" dirty="0" err="1">
                <a:latin typeface="Consolas" panose="020B0609020204030204" pitchFamily="49" charset="0"/>
              </a:rPr>
              <a:t>o.CustomerID</a:t>
            </a:r>
            <a:r>
              <a:rPr lang="en-US" sz="2200" dirty="0">
                <a:latin typeface="Consolas" panose="020B0609020204030204" pitchFamily="49" charset="0"/>
              </a:rPr>
              <a:t> = </a:t>
            </a:r>
            <a:r>
              <a:rPr lang="en-US" sz="2200" dirty="0" err="1">
                <a:latin typeface="Consolas" panose="020B0609020204030204" pitchFamily="49" charset="0"/>
              </a:rPr>
              <a:t>c.CustomerID</a:t>
            </a:r>
            <a:endParaRPr lang="en-US" sz="22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200" dirty="0">
                <a:latin typeface="Consolas" panose="020B0609020204030204" pitchFamily="49" charset="0"/>
              </a:rPr>
              <a:t>JOIN Employees e ON </a:t>
            </a:r>
            <a:r>
              <a:rPr lang="en-US" sz="2200" dirty="0" err="1">
                <a:latin typeface="Consolas" panose="020B0609020204030204" pitchFamily="49" charset="0"/>
              </a:rPr>
              <a:t>o.EmployeeID</a:t>
            </a:r>
            <a:r>
              <a:rPr lang="en-US" sz="2200" dirty="0">
                <a:latin typeface="Consolas" panose="020B0609020204030204" pitchFamily="49" charset="0"/>
              </a:rPr>
              <a:t> = </a:t>
            </a:r>
            <a:r>
              <a:rPr lang="en-US" sz="2200" dirty="0" err="1">
                <a:latin typeface="Consolas" panose="020B0609020204030204" pitchFamily="49" charset="0"/>
              </a:rPr>
              <a:t>e.EmployeeID</a:t>
            </a:r>
            <a:endParaRPr lang="en-US" sz="22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200" dirty="0">
                <a:latin typeface="Consolas" panose="020B0609020204030204" pitchFamily="49" charset="0"/>
              </a:rPr>
              <a:t>JOIN Shippers s ON </a:t>
            </a:r>
            <a:r>
              <a:rPr lang="en-US" sz="2200" dirty="0" err="1">
                <a:latin typeface="Consolas" panose="020B0609020204030204" pitchFamily="49" charset="0"/>
              </a:rPr>
              <a:t>o.ShipVia</a:t>
            </a:r>
            <a:r>
              <a:rPr lang="en-US" sz="2200" dirty="0">
                <a:latin typeface="Consolas" panose="020B0609020204030204" pitchFamily="49" charset="0"/>
              </a:rPr>
              <a:t> = </a:t>
            </a:r>
            <a:r>
              <a:rPr lang="en-US" sz="2200" dirty="0" err="1">
                <a:latin typeface="Consolas" panose="020B0609020204030204" pitchFamily="49" charset="0"/>
              </a:rPr>
              <a:t>s.ShipperID</a:t>
            </a:r>
            <a:r>
              <a:rPr lang="en-US" sz="2200" dirty="0">
                <a:latin typeface="Consolas" panose="020B0609020204030204" pitchFamily="49" charset="0"/>
              </a:rPr>
              <a:t>;</a:t>
            </a:r>
            <a:endParaRPr lang="tr-TR" sz="2200" dirty="0"/>
          </a:p>
        </p:txBody>
      </p:sp>
    </p:spTree>
    <p:extLst>
      <p:ext uri="{BB962C8B-B14F-4D97-AF65-F5344CB8AC3E}">
        <p14:creationId xmlns:p14="http://schemas.microsoft.com/office/powerpoint/2010/main" val="30531269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930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İçerik Yer Tutucusu 4" descr="metin, ekran görüntüsü, yazılım, ekran, görüntüleme içeren bir resim&#10;&#10;Açıklama otomatik olarak oluşturuldu">
            <a:extLst>
              <a:ext uri="{FF2B5EF4-FFF2-40B4-BE49-F238E27FC236}">
                <a16:creationId xmlns:a16="http://schemas.microsoft.com/office/drawing/2014/main" id="{41149275-68AA-B70E-8D22-FEAFD3F96A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00" t="39959" b="8287"/>
          <a:stretch/>
        </p:blipFill>
        <p:spPr>
          <a:xfrm>
            <a:off x="643467" y="1507304"/>
            <a:ext cx="10905066" cy="3843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0902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821940F-7A1D-4ACC-85B4-A932898AB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6674508-81D3-48CF-96BF-7FC60EAA57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741994" cy="6858000"/>
          </a:xfrm>
          <a:custGeom>
            <a:avLst/>
            <a:gdLst>
              <a:gd name="connsiteX0" fmla="*/ 0 w 6568309"/>
              <a:gd name="connsiteY0" fmla="*/ 0 h 6858000"/>
              <a:gd name="connsiteX1" fmla="*/ 362841 w 6568309"/>
              <a:gd name="connsiteY1" fmla="*/ 0 h 6858000"/>
              <a:gd name="connsiteX2" fmla="*/ 523269 w 6568309"/>
              <a:gd name="connsiteY2" fmla="*/ 0 h 6858000"/>
              <a:gd name="connsiteX3" fmla="*/ 1343025 w 6568309"/>
              <a:gd name="connsiteY3" fmla="*/ 0 h 6858000"/>
              <a:gd name="connsiteX4" fmla="*/ 1705866 w 6568309"/>
              <a:gd name="connsiteY4" fmla="*/ 0 h 6858000"/>
              <a:gd name="connsiteX5" fmla="*/ 1866294 w 6568309"/>
              <a:gd name="connsiteY5" fmla="*/ 0 h 6858000"/>
              <a:gd name="connsiteX6" fmla="*/ 5225154 w 6568309"/>
              <a:gd name="connsiteY6" fmla="*/ 0 h 6858000"/>
              <a:gd name="connsiteX7" fmla="*/ 6568179 w 6568309"/>
              <a:gd name="connsiteY7" fmla="*/ 0 h 6858000"/>
              <a:gd name="connsiteX8" fmla="*/ 6568309 w 6568309"/>
              <a:gd name="connsiteY8" fmla="*/ 1 h 6858000"/>
              <a:gd name="connsiteX9" fmla="*/ 6562951 w 6568309"/>
              <a:gd name="connsiteY9" fmla="*/ 30700 h 6858000"/>
              <a:gd name="connsiteX10" fmla="*/ 6547446 w 6568309"/>
              <a:gd name="connsiteY10" fmla="*/ 310025 h 6858000"/>
              <a:gd name="connsiteX11" fmla="*/ 6558316 w 6568309"/>
              <a:gd name="connsiteY11" fmla="*/ 443960 h 6858000"/>
              <a:gd name="connsiteX12" fmla="*/ 6528896 w 6568309"/>
              <a:gd name="connsiteY12" fmla="*/ 642659 h 6858000"/>
              <a:gd name="connsiteX13" fmla="*/ 6523095 w 6568309"/>
              <a:gd name="connsiteY13" fmla="*/ 673307 h 6858000"/>
              <a:gd name="connsiteX14" fmla="*/ 6496169 w 6568309"/>
              <a:gd name="connsiteY14" fmla="*/ 839641 h 6858000"/>
              <a:gd name="connsiteX15" fmla="*/ 6450789 w 6568309"/>
              <a:gd name="connsiteY15" fmla="*/ 958357 h 6858000"/>
              <a:gd name="connsiteX16" fmla="*/ 6453996 w 6568309"/>
              <a:gd name="connsiteY16" fmla="*/ 963398 h 6858000"/>
              <a:gd name="connsiteX17" fmla="*/ 6419467 w 6568309"/>
              <a:gd name="connsiteY17" fmla="*/ 1117169 h 6858000"/>
              <a:gd name="connsiteX18" fmla="*/ 6417348 w 6568309"/>
              <a:gd name="connsiteY18" fmla="*/ 1144352 h 6858000"/>
              <a:gd name="connsiteX19" fmla="*/ 6418473 w 6568309"/>
              <a:gd name="connsiteY19" fmla="*/ 1164484 h 6858000"/>
              <a:gd name="connsiteX20" fmla="*/ 6406979 w 6568309"/>
              <a:gd name="connsiteY20" fmla="*/ 1213829 h 6858000"/>
              <a:gd name="connsiteX21" fmla="*/ 6381928 w 6568309"/>
              <a:gd name="connsiteY21" fmla="*/ 1294823 h 6858000"/>
              <a:gd name="connsiteX22" fmla="*/ 6377948 w 6568309"/>
              <a:gd name="connsiteY22" fmla="*/ 1312193 h 6858000"/>
              <a:gd name="connsiteX23" fmla="*/ 6379894 w 6568309"/>
              <a:gd name="connsiteY23" fmla="*/ 1327626 h 6858000"/>
              <a:gd name="connsiteX24" fmla="*/ 6385024 w 6568309"/>
              <a:gd name="connsiteY24" fmla="*/ 1331644 h 6858000"/>
              <a:gd name="connsiteX25" fmla="*/ 6383696 w 6568309"/>
              <a:gd name="connsiteY25" fmla="*/ 1341276 h 6858000"/>
              <a:gd name="connsiteX26" fmla="*/ 6384464 w 6568309"/>
              <a:gd name="connsiteY26" fmla="*/ 1343945 h 6858000"/>
              <a:gd name="connsiteX27" fmla="*/ 6387748 w 6568309"/>
              <a:gd name="connsiteY27" fmla="*/ 1359134 h 6858000"/>
              <a:gd name="connsiteX28" fmla="*/ 6364157 w 6568309"/>
              <a:gd name="connsiteY28" fmla="*/ 1427803 h 6858000"/>
              <a:gd name="connsiteX29" fmla="*/ 6335874 w 6568309"/>
              <a:gd name="connsiteY29" fmla="*/ 1540278 h 6858000"/>
              <a:gd name="connsiteX30" fmla="*/ 6331892 w 6568309"/>
              <a:gd name="connsiteY30" fmla="*/ 1547262 h 6858000"/>
              <a:gd name="connsiteX31" fmla="*/ 6332744 w 6568309"/>
              <a:gd name="connsiteY31" fmla="*/ 1577056 h 6858000"/>
              <a:gd name="connsiteX32" fmla="*/ 6333604 w 6568309"/>
              <a:gd name="connsiteY32" fmla="*/ 1595898 h 6858000"/>
              <a:gd name="connsiteX33" fmla="*/ 6324749 w 6568309"/>
              <a:gd name="connsiteY33" fmla="*/ 1703726 h 6858000"/>
              <a:gd name="connsiteX34" fmla="*/ 6329594 w 6568309"/>
              <a:gd name="connsiteY34" fmla="*/ 1809535 h 6858000"/>
              <a:gd name="connsiteX35" fmla="*/ 6329062 w 6568309"/>
              <a:gd name="connsiteY35" fmla="*/ 2018310 h 6858000"/>
              <a:gd name="connsiteX36" fmla="*/ 6321735 w 6568309"/>
              <a:gd name="connsiteY36" fmla="*/ 2071355 h 6858000"/>
              <a:gd name="connsiteX37" fmla="*/ 6322678 w 6568309"/>
              <a:gd name="connsiteY37" fmla="*/ 2141166 h 6858000"/>
              <a:gd name="connsiteX38" fmla="*/ 6321340 w 6568309"/>
              <a:gd name="connsiteY38" fmla="*/ 2154548 h 6858000"/>
              <a:gd name="connsiteX39" fmla="*/ 6316582 w 6568309"/>
              <a:gd name="connsiteY39" fmla="*/ 2158153 h 6858000"/>
              <a:gd name="connsiteX40" fmla="*/ 6311428 w 6568309"/>
              <a:gd name="connsiteY40" fmla="*/ 2178174 h 6858000"/>
              <a:gd name="connsiteX41" fmla="*/ 6310192 w 6568309"/>
              <a:gd name="connsiteY41" fmla="*/ 2202858 h 6858000"/>
              <a:gd name="connsiteX42" fmla="*/ 6309211 w 6568309"/>
              <a:gd name="connsiteY42" fmla="*/ 2320214 h 6858000"/>
              <a:gd name="connsiteX43" fmla="*/ 6300151 w 6568309"/>
              <a:gd name="connsiteY43" fmla="*/ 2417011 h 6858000"/>
              <a:gd name="connsiteX44" fmla="*/ 6295176 w 6568309"/>
              <a:gd name="connsiteY44" fmla="*/ 2454207 h 6858000"/>
              <a:gd name="connsiteX45" fmla="*/ 6293727 w 6568309"/>
              <a:gd name="connsiteY45" fmla="*/ 2487203 h 6858000"/>
              <a:gd name="connsiteX46" fmla="*/ 6285477 w 6568309"/>
              <a:gd name="connsiteY46" fmla="*/ 2512282 h 6858000"/>
              <a:gd name="connsiteX47" fmla="*/ 6286205 w 6568309"/>
              <a:gd name="connsiteY47" fmla="*/ 2514318 h 6858000"/>
              <a:gd name="connsiteX48" fmla="*/ 6304629 w 6568309"/>
              <a:gd name="connsiteY48" fmla="*/ 2574334 h 6858000"/>
              <a:gd name="connsiteX49" fmla="*/ 6303842 w 6568309"/>
              <a:gd name="connsiteY49" fmla="*/ 2579877 h 6858000"/>
              <a:gd name="connsiteX50" fmla="*/ 6303953 w 6568309"/>
              <a:gd name="connsiteY50" fmla="*/ 2608928 h 6858000"/>
              <a:gd name="connsiteX51" fmla="*/ 6303530 w 6568309"/>
              <a:gd name="connsiteY51" fmla="*/ 2613111 h 6858000"/>
              <a:gd name="connsiteX52" fmla="*/ 6297474 w 6568309"/>
              <a:gd name="connsiteY52" fmla="*/ 2621996 h 6858000"/>
              <a:gd name="connsiteX53" fmla="*/ 6299263 w 6568309"/>
              <a:gd name="connsiteY53" fmla="*/ 2634265 h 6858000"/>
              <a:gd name="connsiteX54" fmla="*/ 6293065 w 6568309"/>
              <a:gd name="connsiteY54" fmla="*/ 2647237 h 6858000"/>
              <a:gd name="connsiteX55" fmla="*/ 6297496 w 6568309"/>
              <a:gd name="connsiteY55" fmla="*/ 2650786 h 6858000"/>
              <a:gd name="connsiteX56" fmla="*/ 6301708 w 6568309"/>
              <a:gd name="connsiteY56" fmla="*/ 2661993 h 6858000"/>
              <a:gd name="connsiteX57" fmla="*/ 6295884 w 6568309"/>
              <a:gd name="connsiteY57" fmla="*/ 2670949 h 6858000"/>
              <a:gd name="connsiteX58" fmla="*/ 6291714 w 6568309"/>
              <a:gd name="connsiteY58" fmla="*/ 2690255 h 6858000"/>
              <a:gd name="connsiteX59" fmla="*/ 6292327 w 6568309"/>
              <a:gd name="connsiteY59" fmla="*/ 2695683 h 6858000"/>
              <a:gd name="connsiteX60" fmla="*/ 6284410 w 6568309"/>
              <a:gd name="connsiteY60" fmla="*/ 2713964 h 6858000"/>
              <a:gd name="connsiteX61" fmla="*/ 6280410 w 6568309"/>
              <a:gd name="connsiteY61" fmla="*/ 2730175 h 6858000"/>
              <a:gd name="connsiteX62" fmla="*/ 6288082 w 6568309"/>
              <a:gd name="connsiteY62" fmla="*/ 2763497 h 6858000"/>
              <a:gd name="connsiteX63" fmla="*/ 6260924 w 6568309"/>
              <a:gd name="connsiteY63" fmla="*/ 3051539 h 6858000"/>
              <a:gd name="connsiteX64" fmla="*/ 6210151 w 6568309"/>
              <a:gd name="connsiteY64" fmla="*/ 3335396 h 6858000"/>
              <a:gd name="connsiteX65" fmla="*/ 6212034 w 6568309"/>
              <a:gd name="connsiteY65" fmla="*/ 3456509 h 6858000"/>
              <a:gd name="connsiteX66" fmla="*/ 6197490 w 6568309"/>
              <a:gd name="connsiteY66" fmla="*/ 3531827 h 6858000"/>
              <a:gd name="connsiteX67" fmla="*/ 6208018 w 6568309"/>
              <a:gd name="connsiteY67" fmla="*/ 3570877 h 6858000"/>
              <a:gd name="connsiteX68" fmla="*/ 6205920 w 6568309"/>
              <a:gd name="connsiteY68" fmla="*/ 3583849 h 6858000"/>
              <a:gd name="connsiteX69" fmla="*/ 6199616 w 6568309"/>
              <a:gd name="connsiteY69" fmla="*/ 3592763 h 6858000"/>
              <a:gd name="connsiteX70" fmla="*/ 6181288 w 6568309"/>
              <a:gd name="connsiteY70" fmla="*/ 3653485 h 6858000"/>
              <a:gd name="connsiteX71" fmla="*/ 6175963 w 6568309"/>
              <a:gd name="connsiteY71" fmla="*/ 3670528 h 6858000"/>
              <a:gd name="connsiteX72" fmla="*/ 6176722 w 6568309"/>
              <a:gd name="connsiteY72" fmla="*/ 3685990 h 6858000"/>
              <a:gd name="connsiteX73" fmla="*/ 6181549 w 6568309"/>
              <a:gd name="connsiteY73" fmla="*/ 3690283 h 6858000"/>
              <a:gd name="connsiteX74" fmla="*/ 6179476 w 6568309"/>
              <a:gd name="connsiteY74" fmla="*/ 3699787 h 6858000"/>
              <a:gd name="connsiteX75" fmla="*/ 6180040 w 6568309"/>
              <a:gd name="connsiteY75" fmla="*/ 3702486 h 6858000"/>
              <a:gd name="connsiteX76" fmla="*/ 6182155 w 6568309"/>
              <a:gd name="connsiteY76" fmla="*/ 3717784 h 6858000"/>
              <a:gd name="connsiteX77" fmla="*/ 6158980 w 6568309"/>
              <a:gd name="connsiteY77" fmla="*/ 3746229 h 6858000"/>
              <a:gd name="connsiteX78" fmla="*/ 6096049 w 6568309"/>
              <a:gd name="connsiteY78" fmla="*/ 3924910 h 6858000"/>
              <a:gd name="connsiteX79" fmla="*/ 6069712 w 6568309"/>
              <a:gd name="connsiteY79" fmla="*/ 3989353 h 6858000"/>
              <a:gd name="connsiteX80" fmla="*/ 6067330 w 6568309"/>
              <a:gd name="connsiteY80" fmla="*/ 4033899 h 6858000"/>
              <a:gd name="connsiteX81" fmla="*/ 6061081 w 6568309"/>
              <a:gd name="connsiteY81" fmla="*/ 4142250 h 6858000"/>
              <a:gd name="connsiteX82" fmla="*/ 6042858 w 6568309"/>
              <a:gd name="connsiteY82" fmla="*/ 4329442 h 6858000"/>
              <a:gd name="connsiteX83" fmla="*/ 6034182 w 6568309"/>
              <a:gd name="connsiteY83" fmla="*/ 4456184 h 6858000"/>
              <a:gd name="connsiteX84" fmla="*/ 6029178 w 6568309"/>
              <a:gd name="connsiteY84" fmla="*/ 4468478 h 6858000"/>
              <a:gd name="connsiteX85" fmla="*/ 6029974 w 6568309"/>
              <a:gd name="connsiteY85" fmla="*/ 4469862 h 6858000"/>
              <a:gd name="connsiteX86" fmla="*/ 6028340 w 6568309"/>
              <a:gd name="connsiteY86" fmla="*/ 4483797 h 6858000"/>
              <a:gd name="connsiteX87" fmla="*/ 6025168 w 6568309"/>
              <a:gd name="connsiteY87" fmla="*/ 4487091 h 6858000"/>
              <a:gd name="connsiteX88" fmla="*/ 6023164 w 6568309"/>
              <a:gd name="connsiteY88" fmla="*/ 4496728 h 6858000"/>
              <a:gd name="connsiteX89" fmla="*/ 6016839 w 6568309"/>
              <a:gd name="connsiteY89" fmla="*/ 4515918 h 6858000"/>
              <a:gd name="connsiteX90" fmla="*/ 6017886 w 6568309"/>
              <a:gd name="connsiteY90" fmla="*/ 4519316 h 6858000"/>
              <a:gd name="connsiteX91" fmla="*/ 6011819 w 6568309"/>
              <a:gd name="connsiteY91" fmla="*/ 4547957 h 6858000"/>
              <a:gd name="connsiteX92" fmla="*/ 6012791 w 6568309"/>
              <a:gd name="connsiteY92" fmla="*/ 4548262 h 6858000"/>
              <a:gd name="connsiteX93" fmla="*/ 6015703 w 6568309"/>
              <a:gd name="connsiteY93" fmla="*/ 4555939 h 6858000"/>
              <a:gd name="connsiteX94" fmla="*/ 6018854 w 6568309"/>
              <a:gd name="connsiteY94" fmla="*/ 4570815 h 6858000"/>
              <a:gd name="connsiteX95" fmla="*/ 6033000 w 6568309"/>
              <a:gd name="connsiteY95" fmla="*/ 4633846 h 6858000"/>
              <a:gd name="connsiteX96" fmla="*/ 6032325 w 6568309"/>
              <a:gd name="connsiteY96" fmla="*/ 4639816 h 6858000"/>
              <a:gd name="connsiteX97" fmla="*/ 6032549 w 6568309"/>
              <a:gd name="connsiteY97" fmla="*/ 4639923 h 6858000"/>
              <a:gd name="connsiteX98" fmla="*/ 6032309 w 6568309"/>
              <a:gd name="connsiteY98" fmla="*/ 4646192 h 6858000"/>
              <a:gd name="connsiteX99" fmla="*/ 6031095 w 6568309"/>
              <a:gd name="connsiteY99" fmla="*/ 4650706 h 6858000"/>
              <a:gd name="connsiteX100" fmla="*/ 6029786 w 6568309"/>
              <a:gd name="connsiteY100" fmla="*/ 4662290 h 6858000"/>
              <a:gd name="connsiteX101" fmla="*/ 6030911 w 6568309"/>
              <a:gd name="connsiteY101" fmla="*/ 4666180 h 6858000"/>
              <a:gd name="connsiteX102" fmla="*/ 6033630 w 6568309"/>
              <a:gd name="connsiteY102" fmla="*/ 4667585 h 6858000"/>
              <a:gd name="connsiteX103" fmla="*/ 6033189 w 6568309"/>
              <a:gd name="connsiteY103" fmla="*/ 4668660 h 6858000"/>
              <a:gd name="connsiteX104" fmla="*/ 6038764 w 6568309"/>
              <a:gd name="connsiteY104" fmla="*/ 4689807 h 6858000"/>
              <a:gd name="connsiteX105" fmla="*/ 6042217 w 6568309"/>
              <a:gd name="connsiteY105" fmla="*/ 4737890 h 6858000"/>
              <a:gd name="connsiteX106" fmla="*/ 6040543 w 6568309"/>
              <a:gd name="connsiteY106" fmla="*/ 4765657 h 6858000"/>
              <a:gd name="connsiteX107" fmla="*/ 6039956 w 6568309"/>
              <a:gd name="connsiteY107" fmla="*/ 4841463 h 6858000"/>
              <a:gd name="connsiteX108" fmla="*/ 6057123 w 6568309"/>
              <a:gd name="connsiteY108" fmla="*/ 4969863 h 6858000"/>
              <a:gd name="connsiteX109" fmla="*/ 6055039 w 6568309"/>
              <a:gd name="connsiteY109" fmla="*/ 4974028 h 6858000"/>
              <a:gd name="connsiteX110" fmla="*/ 6053462 w 6568309"/>
              <a:gd name="connsiteY110" fmla="*/ 4980318 h 6858000"/>
              <a:gd name="connsiteX111" fmla="*/ 6053643 w 6568309"/>
              <a:gd name="connsiteY111" fmla="*/ 4980501 h 6858000"/>
              <a:gd name="connsiteX112" fmla="*/ 6051733 w 6568309"/>
              <a:gd name="connsiteY112" fmla="*/ 4986338 h 6858000"/>
              <a:gd name="connsiteX113" fmla="*/ 6049602 w 6568309"/>
              <a:gd name="connsiteY113" fmla="*/ 4991296 h 6858000"/>
              <a:gd name="connsiteX114" fmla="*/ 6075165 w 6568309"/>
              <a:gd name="connsiteY114" fmla="*/ 5076895 h 6858000"/>
              <a:gd name="connsiteX115" fmla="*/ 6073751 w 6568309"/>
              <a:gd name="connsiteY115" fmla="*/ 5081568 h 6858000"/>
              <a:gd name="connsiteX116" fmla="*/ 6073150 w 6568309"/>
              <a:gd name="connsiteY116" fmla="*/ 5088173 h 6858000"/>
              <a:gd name="connsiteX117" fmla="*/ 6073355 w 6568309"/>
              <a:gd name="connsiteY117" fmla="*/ 5088300 h 6858000"/>
              <a:gd name="connsiteX118" fmla="*/ 6072362 w 6568309"/>
              <a:gd name="connsiteY118" fmla="*/ 5094558 h 6858000"/>
              <a:gd name="connsiteX119" fmla="*/ 6064726 w 6568309"/>
              <a:gd name="connsiteY119" fmla="*/ 5125620 h 6858000"/>
              <a:gd name="connsiteX120" fmla="*/ 6065415 w 6568309"/>
              <a:gd name="connsiteY120" fmla="*/ 5268004 h 6858000"/>
              <a:gd name="connsiteX121" fmla="*/ 6066081 w 6568309"/>
              <a:gd name="connsiteY121" fmla="*/ 5269530 h 6858000"/>
              <a:gd name="connsiteX122" fmla="*/ 6043407 w 6568309"/>
              <a:gd name="connsiteY122" fmla="*/ 5390941 h 6858000"/>
              <a:gd name="connsiteX123" fmla="*/ 6025377 w 6568309"/>
              <a:gd name="connsiteY123" fmla="*/ 5539927 h 6858000"/>
              <a:gd name="connsiteX124" fmla="*/ 6010052 w 6568309"/>
              <a:gd name="connsiteY124" fmla="*/ 5791594 h 6858000"/>
              <a:gd name="connsiteX125" fmla="*/ 5994220 w 6568309"/>
              <a:gd name="connsiteY125" fmla="*/ 5855206 h 6858000"/>
              <a:gd name="connsiteX126" fmla="*/ 5982580 w 6568309"/>
              <a:gd name="connsiteY126" fmla="*/ 5873582 h 6858000"/>
              <a:gd name="connsiteX127" fmla="*/ 5983608 w 6568309"/>
              <a:gd name="connsiteY127" fmla="*/ 5876037 h 6858000"/>
              <a:gd name="connsiteX128" fmla="*/ 5983535 w 6568309"/>
              <a:gd name="connsiteY128" fmla="*/ 5886534 h 6858000"/>
              <a:gd name="connsiteX129" fmla="*/ 5988737 w 6568309"/>
              <a:gd name="connsiteY129" fmla="*/ 5888644 h 6858000"/>
              <a:gd name="connsiteX130" fmla="*/ 5992371 w 6568309"/>
              <a:gd name="connsiteY130" fmla="*/ 5903832 h 6858000"/>
              <a:gd name="connsiteX131" fmla="*/ 5990780 w 6568309"/>
              <a:gd name="connsiteY131" fmla="*/ 5923391 h 6858000"/>
              <a:gd name="connsiteX132" fmla="*/ 5993870 w 6568309"/>
              <a:gd name="connsiteY132" fmla="*/ 6013205 h 6858000"/>
              <a:gd name="connsiteX133" fmla="*/ 5997673 w 6568309"/>
              <a:gd name="connsiteY133" fmla="*/ 6074018 h 6858000"/>
              <a:gd name="connsiteX134" fmla="*/ 6014840 w 6568309"/>
              <a:gd name="connsiteY134" fmla="*/ 6130837 h 6858000"/>
              <a:gd name="connsiteX135" fmla="*/ 6010704 w 6568309"/>
              <a:gd name="connsiteY135" fmla="*/ 6152982 h 6858000"/>
              <a:gd name="connsiteX136" fmla="*/ 6038294 w 6568309"/>
              <a:gd name="connsiteY136" fmla="*/ 6221100 h 6858000"/>
              <a:gd name="connsiteX137" fmla="*/ 6052331 w 6568309"/>
              <a:gd name="connsiteY137" fmla="*/ 6287550 h 6858000"/>
              <a:gd name="connsiteX138" fmla="*/ 6074143 w 6568309"/>
              <a:gd name="connsiteY138" fmla="*/ 6401595 h 6858000"/>
              <a:gd name="connsiteX139" fmla="*/ 6060199 w 6568309"/>
              <a:gd name="connsiteY139" fmla="*/ 6487110 h 6858000"/>
              <a:gd name="connsiteX140" fmla="*/ 6081156 w 6568309"/>
              <a:gd name="connsiteY140" fmla="*/ 6588589 h 6858000"/>
              <a:gd name="connsiteX141" fmla="*/ 6114944 w 6568309"/>
              <a:gd name="connsiteY141" fmla="*/ 6769963 h 6858000"/>
              <a:gd name="connsiteX142" fmla="*/ 6128950 w 6568309"/>
              <a:gd name="connsiteY142" fmla="*/ 6835814 h 6858000"/>
              <a:gd name="connsiteX143" fmla="*/ 6132536 w 6568309"/>
              <a:gd name="connsiteY143" fmla="*/ 6858000 h 6858000"/>
              <a:gd name="connsiteX144" fmla="*/ 4789511 w 6568309"/>
              <a:gd name="connsiteY144" fmla="*/ 6858000 h 6858000"/>
              <a:gd name="connsiteX145" fmla="*/ 1866294 w 6568309"/>
              <a:gd name="connsiteY145" fmla="*/ 6858000 h 6858000"/>
              <a:gd name="connsiteX146" fmla="*/ 1705866 w 6568309"/>
              <a:gd name="connsiteY146" fmla="*/ 6858000 h 6858000"/>
              <a:gd name="connsiteX147" fmla="*/ 1343025 w 6568309"/>
              <a:gd name="connsiteY147" fmla="*/ 6858000 h 6858000"/>
              <a:gd name="connsiteX148" fmla="*/ 523269 w 6568309"/>
              <a:gd name="connsiteY148" fmla="*/ 6858000 h 6858000"/>
              <a:gd name="connsiteX149" fmla="*/ 362841 w 6568309"/>
              <a:gd name="connsiteY149" fmla="*/ 6858000 h 6858000"/>
              <a:gd name="connsiteX150" fmla="*/ 0 w 6568309"/>
              <a:gd name="connsiteY15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</a:cxnLst>
            <a:rect l="l" t="t" r="r" b="b"/>
            <a:pathLst>
              <a:path w="6568309" h="6858000">
                <a:moveTo>
                  <a:pt x="0" y="0"/>
                </a:moveTo>
                <a:lnTo>
                  <a:pt x="362841" y="0"/>
                </a:lnTo>
                <a:lnTo>
                  <a:pt x="523269" y="0"/>
                </a:lnTo>
                <a:lnTo>
                  <a:pt x="1343025" y="0"/>
                </a:lnTo>
                <a:lnTo>
                  <a:pt x="1705866" y="0"/>
                </a:lnTo>
                <a:lnTo>
                  <a:pt x="1866294" y="0"/>
                </a:lnTo>
                <a:lnTo>
                  <a:pt x="5225154" y="0"/>
                </a:lnTo>
                <a:lnTo>
                  <a:pt x="6568179" y="0"/>
                </a:lnTo>
                <a:lnTo>
                  <a:pt x="6568309" y="1"/>
                </a:lnTo>
                <a:lnTo>
                  <a:pt x="6562951" y="30700"/>
                </a:lnTo>
                <a:cubicBezTo>
                  <a:pt x="6559126" y="84364"/>
                  <a:pt x="6548218" y="241149"/>
                  <a:pt x="6547446" y="310025"/>
                </a:cubicBezTo>
                <a:cubicBezTo>
                  <a:pt x="6550151" y="367544"/>
                  <a:pt x="6557712" y="408251"/>
                  <a:pt x="6558316" y="443960"/>
                </a:cubicBezTo>
                <a:cubicBezTo>
                  <a:pt x="6555224" y="499397"/>
                  <a:pt x="6534767" y="604434"/>
                  <a:pt x="6528896" y="642659"/>
                </a:cubicBezTo>
                <a:cubicBezTo>
                  <a:pt x="6535204" y="657287"/>
                  <a:pt x="6515365" y="658191"/>
                  <a:pt x="6523095" y="673307"/>
                </a:cubicBezTo>
                <a:cubicBezTo>
                  <a:pt x="6523388" y="693769"/>
                  <a:pt x="6506868" y="797295"/>
                  <a:pt x="6496169" y="839641"/>
                </a:cubicBezTo>
                <a:cubicBezTo>
                  <a:pt x="6484119" y="887148"/>
                  <a:pt x="6457817" y="937731"/>
                  <a:pt x="6450789" y="958357"/>
                </a:cubicBezTo>
                <a:cubicBezTo>
                  <a:pt x="6443760" y="978983"/>
                  <a:pt x="6459217" y="936930"/>
                  <a:pt x="6453996" y="963398"/>
                </a:cubicBezTo>
                <a:cubicBezTo>
                  <a:pt x="6448777" y="989867"/>
                  <a:pt x="6425575" y="1087010"/>
                  <a:pt x="6419467" y="1117169"/>
                </a:cubicBezTo>
                <a:cubicBezTo>
                  <a:pt x="6431540" y="1118586"/>
                  <a:pt x="6409651" y="1135372"/>
                  <a:pt x="6417348" y="1144352"/>
                </a:cubicBezTo>
                <a:cubicBezTo>
                  <a:pt x="6424109" y="1150681"/>
                  <a:pt x="6419047" y="1157251"/>
                  <a:pt x="6418473" y="1164484"/>
                </a:cubicBezTo>
                <a:cubicBezTo>
                  <a:pt x="6423767" y="1173524"/>
                  <a:pt x="6413947" y="1205209"/>
                  <a:pt x="6406979" y="1213829"/>
                </a:cubicBezTo>
                <a:cubicBezTo>
                  <a:pt x="6382818" y="1235037"/>
                  <a:pt x="6400452" y="1277327"/>
                  <a:pt x="6381928" y="1294823"/>
                </a:cubicBezTo>
                <a:cubicBezTo>
                  <a:pt x="6379195" y="1300845"/>
                  <a:pt x="6378069" y="1306615"/>
                  <a:pt x="6377948" y="1312193"/>
                </a:cubicBezTo>
                <a:lnTo>
                  <a:pt x="6379894" y="1327626"/>
                </a:lnTo>
                <a:lnTo>
                  <a:pt x="6385024" y="1331644"/>
                </a:lnTo>
                <a:lnTo>
                  <a:pt x="6383696" y="1341276"/>
                </a:lnTo>
                <a:cubicBezTo>
                  <a:pt x="6383952" y="1342166"/>
                  <a:pt x="6384208" y="1343055"/>
                  <a:pt x="6384464" y="1343945"/>
                </a:cubicBezTo>
                <a:cubicBezTo>
                  <a:pt x="6385957" y="1349040"/>
                  <a:pt x="6387253" y="1354080"/>
                  <a:pt x="6387748" y="1359134"/>
                </a:cubicBezTo>
                <a:cubicBezTo>
                  <a:pt x="6384363" y="1373109"/>
                  <a:pt x="6372802" y="1397612"/>
                  <a:pt x="6364157" y="1427803"/>
                </a:cubicBezTo>
                <a:cubicBezTo>
                  <a:pt x="6348141" y="1460349"/>
                  <a:pt x="6348362" y="1505076"/>
                  <a:pt x="6335874" y="1540278"/>
                </a:cubicBezTo>
                <a:lnTo>
                  <a:pt x="6331892" y="1547262"/>
                </a:lnTo>
                <a:lnTo>
                  <a:pt x="6332744" y="1577056"/>
                </a:lnTo>
                <a:cubicBezTo>
                  <a:pt x="6335859" y="1582205"/>
                  <a:pt x="6336674" y="1589568"/>
                  <a:pt x="6333604" y="1595898"/>
                </a:cubicBezTo>
                <a:lnTo>
                  <a:pt x="6324749" y="1703726"/>
                </a:lnTo>
                <a:cubicBezTo>
                  <a:pt x="6324080" y="1739332"/>
                  <a:pt x="6318019" y="1754453"/>
                  <a:pt x="6329594" y="1809535"/>
                </a:cubicBezTo>
                <a:cubicBezTo>
                  <a:pt x="6344930" y="1868036"/>
                  <a:pt x="6323725" y="1952670"/>
                  <a:pt x="6329062" y="2018310"/>
                </a:cubicBezTo>
                <a:cubicBezTo>
                  <a:pt x="6308075" y="2053162"/>
                  <a:pt x="6326925" y="2034561"/>
                  <a:pt x="6321735" y="2071355"/>
                </a:cubicBezTo>
                <a:lnTo>
                  <a:pt x="6322678" y="2141166"/>
                </a:lnTo>
                <a:lnTo>
                  <a:pt x="6321340" y="2154548"/>
                </a:lnTo>
                <a:lnTo>
                  <a:pt x="6316582" y="2158153"/>
                </a:lnTo>
                <a:lnTo>
                  <a:pt x="6311428" y="2178174"/>
                </a:lnTo>
                <a:cubicBezTo>
                  <a:pt x="6310177" y="2185696"/>
                  <a:pt x="6309622" y="2193828"/>
                  <a:pt x="6310192" y="2202858"/>
                </a:cubicBezTo>
                <a:cubicBezTo>
                  <a:pt x="6319667" y="2232772"/>
                  <a:pt x="6296459" y="2283357"/>
                  <a:pt x="6309211" y="2320214"/>
                </a:cubicBezTo>
                <a:cubicBezTo>
                  <a:pt x="6307537" y="2355906"/>
                  <a:pt x="6302490" y="2394678"/>
                  <a:pt x="6300151" y="2417011"/>
                </a:cubicBezTo>
                <a:cubicBezTo>
                  <a:pt x="6292303" y="2426377"/>
                  <a:pt x="6304439" y="2456509"/>
                  <a:pt x="6295176" y="2454207"/>
                </a:cubicBezTo>
                <a:cubicBezTo>
                  <a:pt x="6299335" y="2464947"/>
                  <a:pt x="6297305" y="2476105"/>
                  <a:pt x="6293727" y="2487203"/>
                </a:cubicBezTo>
                <a:lnTo>
                  <a:pt x="6285477" y="2512282"/>
                </a:lnTo>
                <a:cubicBezTo>
                  <a:pt x="6285720" y="2512961"/>
                  <a:pt x="6285962" y="2513640"/>
                  <a:pt x="6286205" y="2514318"/>
                </a:cubicBezTo>
                <a:cubicBezTo>
                  <a:pt x="6292347" y="2534324"/>
                  <a:pt x="6298487" y="2554328"/>
                  <a:pt x="6304629" y="2574334"/>
                </a:cubicBezTo>
                <a:lnTo>
                  <a:pt x="6303842" y="2579877"/>
                </a:lnTo>
                <a:cubicBezTo>
                  <a:pt x="6303729" y="2585644"/>
                  <a:pt x="6304006" y="2603388"/>
                  <a:pt x="6303953" y="2608928"/>
                </a:cubicBezTo>
                <a:lnTo>
                  <a:pt x="6303530" y="2613111"/>
                </a:lnTo>
                <a:lnTo>
                  <a:pt x="6297474" y="2621996"/>
                </a:lnTo>
                <a:lnTo>
                  <a:pt x="6299263" y="2634265"/>
                </a:lnTo>
                <a:lnTo>
                  <a:pt x="6293065" y="2647237"/>
                </a:lnTo>
                <a:cubicBezTo>
                  <a:pt x="6294685" y="2648158"/>
                  <a:pt x="6296180" y="2649356"/>
                  <a:pt x="6297496" y="2650786"/>
                </a:cubicBezTo>
                <a:lnTo>
                  <a:pt x="6301708" y="2661993"/>
                </a:lnTo>
                <a:lnTo>
                  <a:pt x="6295884" y="2670949"/>
                </a:lnTo>
                <a:cubicBezTo>
                  <a:pt x="6304913" y="2672007"/>
                  <a:pt x="6294429" y="2681695"/>
                  <a:pt x="6291714" y="2690255"/>
                </a:cubicBezTo>
                <a:lnTo>
                  <a:pt x="6292327" y="2695683"/>
                </a:lnTo>
                <a:lnTo>
                  <a:pt x="6284410" y="2713964"/>
                </a:lnTo>
                <a:lnTo>
                  <a:pt x="6280410" y="2730175"/>
                </a:lnTo>
                <a:lnTo>
                  <a:pt x="6288082" y="2763497"/>
                </a:lnTo>
                <a:lnTo>
                  <a:pt x="6260924" y="3051539"/>
                </a:lnTo>
                <a:cubicBezTo>
                  <a:pt x="6251455" y="3165645"/>
                  <a:pt x="6222174" y="3216611"/>
                  <a:pt x="6210151" y="3335396"/>
                </a:cubicBezTo>
                <a:lnTo>
                  <a:pt x="6212034" y="3456509"/>
                </a:lnTo>
                <a:lnTo>
                  <a:pt x="6197490" y="3531827"/>
                </a:lnTo>
                <a:lnTo>
                  <a:pt x="6208018" y="3570877"/>
                </a:lnTo>
                <a:lnTo>
                  <a:pt x="6205920" y="3583849"/>
                </a:lnTo>
                <a:lnTo>
                  <a:pt x="6199616" y="3592763"/>
                </a:lnTo>
                <a:cubicBezTo>
                  <a:pt x="6191839" y="3613948"/>
                  <a:pt x="6196204" y="3641245"/>
                  <a:pt x="6181288" y="3653485"/>
                </a:cubicBezTo>
                <a:cubicBezTo>
                  <a:pt x="6178087" y="3659316"/>
                  <a:pt x="6176516" y="3664985"/>
                  <a:pt x="6175963" y="3670528"/>
                </a:cubicBezTo>
                <a:lnTo>
                  <a:pt x="6176722" y="3685990"/>
                </a:lnTo>
                <a:lnTo>
                  <a:pt x="6181549" y="3690283"/>
                </a:lnTo>
                <a:lnTo>
                  <a:pt x="6179476" y="3699787"/>
                </a:lnTo>
                <a:cubicBezTo>
                  <a:pt x="6179664" y="3700686"/>
                  <a:pt x="6179852" y="3701586"/>
                  <a:pt x="6180040" y="3702486"/>
                </a:cubicBezTo>
                <a:cubicBezTo>
                  <a:pt x="6181140" y="3707637"/>
                  <a:pt x="6182047" y="3712728"/>
                  <a:pt x="6182155" y="3717784"/>
                </a:cubicBezTo>
                <a:cubicBezTo>
                  <a:pt x="6156678" y="3711701"/>
                  <a:pt x="6178864" y="3759789"/>
                  <a:pt x="6158980" y="3746229"/>
                </a:cubicBezTo>
                <a:cubicBezTo>
                  <a:pt x="6144630" y="3780750"/>
                  <a:pt x="6117520" y="3867558"/>
                  <a:pt x="6096049" y="3924910"/>
                </a:cubicBezTo>
                <a:lnTo>
                  <a:pt x="6069712" y="3989353"/>
                </a:lnTo>
                <a:lnTo>
                  <a:pt x="6067330" y="4033899"/>
                </a:lnTo>
                <a:cubicBezTo>
                  <a:pt x="6065506" y="4070470"/>
                  <a:pt x="6063599" y="4110146"/>
                  <a:pt x="6061081" y="4142250"/>
                </a:cubicBezTo>
                <a:cubicBezTo>
                  <a:pt x="6055260" y="4200007"/>
                  <a:pt x="6045907" y="4278998"/>
                  <a:pt x="6042858" y="4329442"/>
                </a:cubicBezTo>
                <a:cubicBezTo>
                  <a:pt x="6038376" y="4381764"/>
                  <a:pt x="6036461" y="4433012"/>
                  <a:pt x="6034182" y="4456184"/>
                </a:cubicBezTo>
                <a:lnTo>
                  <a:pt x="6029178" y="4468478"/>
                </a:lnTo>
                <a:lnTo>
                  <a:pt x="6029974" y="4469862"/>
                </a:lnTo>
                <a:cubicBezTo>
                  <a:pt x="6031287" y="4476321"/>
                  <a:pt x="6030316" y="4480555"/>
                  <a:pt x="6028340" y="4483797"/>
                </a:cubicBezTo>
                <a:lnTo>
                  <a:pt x="6025168" y="4487091"/>
                </a:lnTo>
                <a:lnTo>
                  <a:pt x="6023164" y="4496728"/>
                </a:lnTo>
                <a:lnTo>
                  <a:pt x="6016839" y="4515918"/>
                </a:lnTo>
                <a:cubicBezTo>
                  <a:pt x="6017189" y="4517049"/>
                  <a:pt x="6017537" y="4518182"/>
                  <a:pt x="6017886" y="4519316"/>
                </a:cubicBezTo>
                <a:lnTo>
                  <a:pt x="6011819" y="4547957"/>
                </a:lnTo>
                <a:lnTo>
                  <a:pt x="6012791" y="4548262"/>
                </a:lnTo>
                <a:cubicBezTo>
                  <a:pt x="6014837" y="4549595"/>
                  <a:pt x="6016087" y="4551811"/>
                  <a:pt x="6015703" y="4555939"/>
                </a:cubicBezTo>
                <a:cubicBezTo>
                  <a:pt x="6031790" y="4548276"/>
                  <a:pt x="6021405" y="4557977"/>
                  <a:pt x="6018854" y="4570815"/>
                </a:cubicBezTo>
                <a:cubicBezTo>
                  <a:pt x="6021736" y="4583801"/>
                  <a:pt x="6030754" y="4622347"/>
                  <a:pt x="6033000" y="4633846"/>
                </a:cubicBezTo>
                <a:lnTo>
                  <a:pt x="6032325" y="4639816"/>
                </a:lnTo>
                <a:lnTo>
                  <a:pt x="6032549" y="4639923"/>
                </a:lnTo>
                <a:cubicBezTo>
                  <a:pt x="6032911" y="4641190"/>
                  <a:pt x="6032878" y="4643141"/>
                  <a:pt x="6032309" y="4646192"/>
                </a:cubicBezTo>
                <a:lnTo>
                  <a:pt x="6031095" y="4650706"/>
                </a:lnTo>
                <a:lnTo>
                  <a:pt x="6029786" y="4662290"/>
                </a:lnTo>
                <a:cubicBezTo>
                  <a:pt x="6030161" y="4663587"/>
                  <a:pt x="6030536" y="4664883"/>
                  <a:pt x="6030911" y="4666180"/>
                </a:cubicBezTo>
                <a:lnTo>
                  <a:pt x="6033630" y="4667585"/>
                </a:lnTo>
                <a:lnTo>
                  <a:pt x="6033189" y="4668660"/>
                </a:lnTo>
                <a:cubicBezTo>
                  <a:pt x="6027286" y="4676831"/>
                  <a:pt x="6019767" y="4679345"/>
                  <a:pt x="6038764" y="4689807"/>
                </a:cubicBezTo>
                <a:cubicBezTo>
                  <a:pt x="6028616" y="4708535"/>
                  <a:pt x="6040474" y="4712235"/>
                  <a:pt x="6042217" y="4737890"/>
                </a:cubicBezTo>
                <a:cubicBezTo>
                  <a:pt x="6033362" y="4748600"/>
                  <a:pt x="6035273" y="4757223"/>
                  <a:pt x="6040543" y="4765657"/>
                </a:cubicBezTo>
                <a:cubicBezTo>
                  <a:pt x="6034416" y="4790618"/>
                  <a:pt x="6040696" y="4813399"/>
                  <a:pt x="6039956" y="4841463"/>
                </a:cubicBezTo>
                <a:lnTo>
                  <a:pt x="6057123" y="4969863"/>
                </a:lnTo>
                <a:lnTo>
                  <a:pt x="6055039" y="4974028"/>
                </a:lnTo>
                <a:cubicBezTo>
                  <a:pt x="6053860" y="4976933"/>
                  <a:pt x="6053409" y="4978909"/>
                  <a:pt x="6053462" y="4980318"/>
                </a:cubicBezTo>
                <a:lnTo>
                  <a:pt x="6053643" y="4980501"/>
                </a:lnTo>
                <a:lnTo>
                  <a:pt x="6051733" y="4986338"/>
                </a:lnTo>
                <a:lnTo>
                  <a:pt x="6049602" y="4991296"/>
                </a:lnTo>
                <a:cubicBezTo>
                  <a:pt x="6058123" y="5019829"/>
                  <a:pt x="6066643" y="5048361"/>
                  <a:pt x="6075165" y="5076895"/>
                </a:cubicBezTo>
                <a:lnTo>
                  <a:pt x="6073751" y="5081568"/>
                </a:lnTo>
                <a:cubicBezTo>
                  <a:pt x="6073034" y="5084748"/>
                  <a:pt x="6072888" y="5086810"/>
                  <a:pt x="6073150" y="5088173"/>
                </a:cubicBezTo>
                <a:lnTo>
                  <a:pt x="6073355" y="5088300"/>
                </a:lnTo>
                <a:lnTo>
                  <a:pt x="6072362" y="5094558"/>
                </a:lnTo>
                <a:cubicBezTo>
                  <a:pt x="6070184" y="5105196"/>
                  <a:pt x="6067588" y="5115626"/>
                  <a:pt x="6064726" y="5125620"/>
                </a:cubicBezTo>
                <a:cubicBezTo>
                  <a:pt x="6063568" y="5154527"/>
                  <a:pt x="6065189" y="5244020"/>
                  <a:pt x="6065415" y="5268004"/>
                </a:cubicBezTo>
                <a:cubicBezTo>
                  <a:pt x="6065637" y="5268513"/>
                  <a:pt x="6065860" y="5269021"/>
                  <a:pt x="6066081" y="5269530"/>
                </a:cubicBezTo>
                <a:lnTo>
                  <a:pt x="6043407" y="5390941"/>
                </a:lnTo>
                <a:cubicBezTo>
                  <a:pt x="6032545" y="5438194"/>
                  <a:pt x="6020942" y="5465286"/>
                  <a:pt x="6025377" y="5539927"/>
                </a:cubicBezTo>
                <a:cubicBezTo>
                  <a:pt x="6019787" y="5610775"/>
                  <a:pt x="6013913" y="5740573"/>
                  <a:pt x="6010052" y="5791594"/>
                </a:cubicBezTo>
                <a:cubicBezTo>
                  <a:pt x="5989401" y="5787060"/>
                  <a:pt x="6018524" y="5849672"/>
                  <a:pt x="5994220" y="5855206"/>
                </a:cubicBezTo>
                <a:cubicBezTo>
                  <a:pt x="5995282" y="5860240"/>
                  <a:pt x="5980598" y="5868910"/>
                  <a:pt x="5982580" y="5873582"/>
                </a:cubicBezTo>
                <a:cubicBezTo>
                  <a:pt x="5982922" y="5874401"/>
                  <a:pt x="5983265" y="5875218"/>
                  <a:pt x="5983608" y="5876037"/>
                </a:cubicBezTo>
                <a:lnTo>
                  <a:pt x="5983535" y="5886534"/>
                </a:lnTo>
                <a:lnTo>
                  <a:pt x="5988737" y="5888644"/>
                </a:lnTo>
                <a:cubicBezTo>
                  <a:pt x="5989948" y="5893707"/>
                  <a:pt x="5991159" y="5898769"/>
                  <a:pt x="5992371" y="5903832"/>
                </a:cubicBezTo>
                <a:cubicBezTo>
                  <a:pt x="5992924" y="5909651"/>
                  <a:pt x="5992578" y="5916068"/>
                  <a:pt x="5990780" y="5923391"/>
                </a:cubicBezTo>
                <a:cubicBezTo>
                  <a:pt x="5975822" y="5948880"/>
                  <a:pt x="6013580" y="5981626"/>
                  <a:pt x="5993870" y="6013205"/>
                </a:cubicBezTo>
                <a:cubicBezTo>
                  <a:pt x="5988486" y="6024901"/>
                  <a:pt x="5991718" y="6066777"/>
                  <a:pt x="5997673" y="6074018"/>
                </a:cubicBezTo>
                <a:cubicBezTo>
                  <a:pt x="5998007" y="6081731"/>
                  <a:pt x="6007861" y="6126985"/>
                  <a:pt x="6014840" y="6130837"/>
                </a:cubicBezTo>
                <a:cubicBezTo>
                  <a:pt x="6022998" y="6137057"/>
                  <a:pt x="5999420" y="6156330"/>
                  <a:pt x="6010704" y="6152982"/>
                </a:cubicBezTo>
                <a:cubicBezTo>
                  <a:pt x="6008682" y="6186619"/>
                  <a:pt x="6039938" y="6191636"/>
                  <a:pt x="6038294" y="6221100"/>
                </a:cubicBezTo>
                <a:cubicBezTo>
                  <a:pt x="6039643" y="6222126"/>
                  <a:pt x="6046356" y="6257468"/>
                  <a:pt x="6052331" y="6287550"/>
                </a:cubicBezTo>
                <a:cubicBezTo>
                  <a:pt x="6058307" y="6317632"/>
                  <a:pt x="6082079" y="6391312"/>
                  <a:pt x="6074143" y="6401595"/>
                </a:cubicBezTo>
                <a:cubicBezTo>
                  <a:pt x="6074931" y="6423902"/>
                  <a:pt x="6059614" y="6432919"/>
                  <a:pt x="6060199" y="6487110"/>
                </a:cubicBezTo>
                <a:cubicBezTo>
                  <a:pt x="6075583" y="6574474"/>
                  <a:pt x="6076150" y="6553611"/>
                  <a:pt x="6081156" y="6588589"/>
                </a:cubicBezTo>
                <a:cubicBezTo>
                  <a:pt x="6102088" y="6637976"/>
                  <a:pt x="6067660" y="6687723"/>
                  <a:pt x="6114944" y="6769963"/>
                </a:cubicBezTo>
                <a:cubicBezTo>
                  <a:pt x="6130462" y="6819284"/>
                  <a:pt x="6119243" y="6817955"/>
                  <a:pt x="6128950" y="6835814"/>
                </a:cubicBezTo>
                <a:lnTo>
                  <a:pt x="6132536" y="6858000"/>
                </a:lnTo>
                <a:lnTo>
                  <a:pt x="4789511" y="6858000"/>
                </a:lnTo>
                <a:lnTo>
                  <a:pt x="1866294" y="6858000"/>
                </a:lnTo>
                <a:lnTo>
                  <a:pt x="1705866" y="6858000"/>
                </a:lnTo>
                <a:lnTo>
                  <a:pt x="1343025" y="6858000"/>
                </a:lnTo>
                <a:lnTo>
                  <a:pt x="523269" y="6858000"/>
                </a:lnTo>
                <a:lnTo>
                  <a:pt x="362841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2B3D1FEC-F984-90DA-892F-D791406457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7034" y="2194102"/>
            <a:ext cx="4438036" cy="390858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tr-TR" sz="2000" dirty="0"/>
              <a:t>3) Tüm siparişlerin toplam tutarını bulun.</a:t>
            </a:r>
          </a:p>
          <a:p>
            <a:pPr marL="0" indent="0">
              <a:buNone/>
            </a:pPr>
            <a:endParaRPr lang="tr-TR" sz="2000" dirty="0"/>
          </a:p>
          <a:p>
            <a:pPr marL="0" indent="0">
              <a:buNone/>
            </a:pPr>
            <a:endParaRPr lang="tr-TR" sz="2000" dirty="0"/>
          </a:p>
          <a:p>
            <a:pPr marL="0" indent="0">
              <a:buNone/>
            </a:pPr>
            <a:r>
              <a:rPr lang="tr-TR" sz="2000" dirty="0">
                <a:latin typeface="Consolas" panose="020B0609020204030204" pitchFamily="49" charset="0"/>
              </a:rPr>
              <a:t>SELECT SUM(</a:t>
            </a:r>
            <a:r>
              <a:rPr lang="tr-TR" sz="2000" dirty="0" err="1">
                <a:latin typeface="Consolas" panose="020B0609020204030204" pitchFamily="49" charset="0"/>
              </a:rPr>
              <a:t>od.Quantity</a:t>
            </a:r>
            <a:r>
              <a:rPr lang="tr-TR" sz="2000" dirty="0">
                <a:latin typeface="Consolas" panose="020B0609020204030204" pitchFamily="49" charset="0"/>
              </a:rPr>
              <a:t> * </a:t>
            </a:r>
            <a:r>
              <a:rPr lang="tr-TR" sz="2000" dirty="0" err="1">
                <a:latin typeface="Consolas" panose="020B0609020204030204" pitchFamily="49" charset="0"/>
              </a:rPr>
              <a:t>od.UnitPrice</a:t>
            </a:r>
            <a:r>
              <a:rPr lang="tr-TR" sz="2000" dirty="0">
                <a:latin typeface="Consolas" panose="020B0609020204030204" pitchFamily="49" charset="0"/>
              </a:rPr>
              <a:t>) AS "Tüm Sipariş Tutarı" 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</a:rPr>
              <a:t>FROM </a:t>
            </a:r>
            <a:r>
              <a:rPr lang="en-US" sz="2000" dirty="0" err="1">
                <a:latin typeface="Consolas" panose="020B0609020204030204" pitchFamily="49" charset="0"/>
              </a:rPr>
              <a:t>nortwind.dbo</a:t>
            </a:r>
            <a:r>
              <a:rPr lang="en-US" sz="2000" dirty="0">
                <a:latin typeface="Consolas" panose="020B0609020204030204" pitchFamily="49" charset="0"/>
              </a:rPr>
              <a:t>.[Order Details] od;</a:t>
            </a:r>
            <a:endParaRPr lang="tr-TR" sz="2000" dirty="0"/>
          </a:p>
        </p:txBody>
      </p:sp>
      <p:pic>
        <p:nvPicPr>
          <p:cNvPr id="5" name="Resim 4" descr="metin, ekran görüntüsü, yazılım, ekran, görüntüleme içeren bir resim&#10;&#10;Açıklama otomatik olarak oluşturuldu">
            <a:extLst>
              <a:ext uri="{FF2B5EF4-FFF2-40B4-BE49-F238E27FC236}">
                <a16:creationId xmlns:a16="http://schemas.microsoft.com/office/drawing/2014/main" id="{7839243D-53FF-DBDD-CD62-A5B42E56DF4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94" t="42553" r="56516" b="36596"/>
          <a:stretch/>
        </p:blipFill>
        <p:spPr>
          <a:xfrm>
            <a:off x="6880610" y="2375210"/>
            <a:ext cx="4737650" cy="2129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4300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182</TotalTime>
  <Words>1495</Words>
  <Application>Microsoft Office PowerPoint</Application>
  <PresentationFormat>Geniş ekran</PresentationFormat>
  <Paragraphs>215</Paragraphs>
  <Slides>40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5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40</vt:i4>
      </vt:variant>
    </vt:vector>
  </HeadingPairs>
  <TitlesOfParts>
    <vt:vector size="46" baseType="lpstr">
      <vt:lpstr>Arial</vt:lpstr>
      <vt:lpstr>Calibri</vt:lpstr>
      <vt:lpstr>Calibri Light</vt:lpstr>
      <vt:lpstr>Consolas</vt:lpstr>
      <vt:lpstr>Segoe UI</vt:lpstr>
      <vt:lpstr>Office Teması</vt:lpstr>
      <vt:lpstr>Techcareer </vt:lpstr>
      <vt:lpstr>Mehmetcan ANGÜN KİM?</vt:lpstr>
      <vt:lpstr>Projeler </vt:lpstr>
      <vt:lpstr>MSSQL BİTİRME PROJESİ</vt:lpstr>
      <vt:lpstr>SORULAR: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Techcareer.net </dc:title>
  <dc:creator>Mehmetcan Angün</dc:creator>
  <cp:lastModifiedBy>Mehmetcan Angün</cp:lastModifiedBy>
  <cp:revision>3</cp:revision>
  <dcterms:created xsi:type="dcterms:W3CDTF">2025-03-27T10:14:20Z</dcterms:created>
  <dcterms:modified xsi:type="dcterms:W3CDTF">2025-03-28T08:01:35Z</dcterms:modified>
</cp:coreProperties>
</file>